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9236F-E534-41E5-9513-0829BCF4B1B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3293EE-39F9-4D7F-93B4-54163E600535}">
      <dgm:prSet/>
      <dgm:spPr/>
      <dgm:t>
        <a:bodyPr/>
        <a:lstStyle/>
        <a:p>
          <a:pPr>
            <a:defRPr b="1"/>
          </a:pPr>
          <a:r>
            <a: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rPr>
            <a:t>Strongman</a:t>
          </a:r>
        </a:p>
      </dgm:t>
    </dgm:pt>
    <dgm:pt modelId="{53F73FB4-EB4F-4A0C-A904-DAF285D2C9E5}" type="parTrans" cxnId="{F1CC095E-12A2-4C8D-B8ED-6D6497701A39}">
      <dgm:prSet/>
      <dgm:spPr/>
      <dgm:t>
        <a:bodyPr/>
        <a:lstStyle/>
        <a:p>
          <a:endParaRPr lang="en-US"/>
        </a:p>
      </dgm:t>
    </dgm:pt>
    <dgm:pt modelId="{878D7597-004B-4994-8E2E-724BDA0757AE}" type="sibTrans" cxnId="{F1CC095E-12A2-4C8D-B8ED-6D6497701A39}">
      <dgm:prSet/>
      <dgm:spPr/>
      <dgm:t>
        <a:bodyPr/>
        <a:lstStyle/>
        <a:p>
          <a:endParaRPr lang="en-US"/>
        </a:p>
      </dgm:t>
    </dgm:pt>
    <dgm:pt modelId="{2DDB687B-EAE8-469C-96BA-2D8EDBB2B0FF}">
      <dgm:prSet/>
      <dgm:spPr/>
      <dgm:t>
        <a:bodyPr/>
        <a:lstStyle/>
        <a:p>
          <a:endParaRPr lang="en-US" dirty="0">
            <a:ln>
              <a:solidFill>
                <a:schemeClr val="tx1"/>
              </a:solidFill>
            </a:ln>
            <a:solidFill>
              <a:schemeClr val="bg1"/>
            </a:solidFill>
          </a:endParaRPr>
        </a:p>
        <a:p>
          <a:r>
            <a: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rPr>
            <a:t>Most HP</a:t>
          </a:r>
        </a:p>
      </dgm:t>
    </dgm:pt>
    <dgm:pt modelId="{58870BA8-06A5-4B35-A380-2C84696ED9E8}" type="parTrans" cxnId="{A026ADE3-686C-4D86-A08A-3D57F58ADC38}">
      <dgm:prSet/>
      <dgm:spPr/>
      <dgm:t>
        <a:bodyPr/>
        <a:lstStyle/>
        <a:p>
          <a:endParaRPr lang="en-US"/>
        </a:p>
      </dgm:t>
    </dgm:pt>
    <dgm:pt modelId="{D5277158-2E45-4AFE-81ED-AF01EC143087}" type="sibTrans" cxnId="{A026ADE3-686C-4D86-A08A-3D57F58ADC38}">
      <dgm:prSet/>
      <dgm:spPr/>
      <dgm:t>
        <a:bodyPr/>
        <a:lstStyle/>
        <a:p>
          <a:endParaRPr lang="en-US"/>
        </a:p>
      </dgm:t>
    </dgm:pt>
    <dgm:pt modelId="{2AE48A7E-87E7-4721-9665-683266D8E363}">
      <dgm:prSet/>
      <dgm:spPr/>
      <dgm:t>
        <a:bodyPr/>
        <a:lstStyle/>
        <a:p>
          <a:r>
            <a: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rPr>
            <a:t>Strong</a:t>
          </a:r>
        </a:p>
      </dgm:t>
    </dgm:pt>
    <dgm:pt modelId="{E22EC268-2BF2-4A38-9C12-80ADA1042F24}" type="parTrans" cxnId="{EEFD38F4-2B83-4DE1-BADF-9E1BACF23EBE}">
      <dgm:prSet/>
      <dgm:spPr/>
      <dgm:t>
        <a:bodyPr/>
        <a:lstStyle/>
        <a:p>
          <a:endParaRPr lang="en-US"/>
        </a:p>
      </dgm:t>
    </dgm:pt>
    <dgm:pt modelId="{8B79F962-B9E7-484F-A93F-96AF2EDADB04}" type="sibTrans" cxnId="{EEFD38F4-2B83-4DE1-BADF-9E1BACF23EBE}">
      <dgm:prSet/>
      <dgm:spPr/>
      <dgm:t>
        <a:bodyPr/>
        <a:lstStyle/>
        <a:p>
          <a:endParaRPr lang="en-US"/>
        </a:p>
      </dgm:t>
    </dgm:pt>
    <dgm:pt modelId="{B6D3080A-40F1-413D-A144-792EC70CE0AD}">
      <dgm:prSet/>
      <dgm:spPr/>
      <dgm:t>
        <a:bodyPr/>
        <a:lstStyle/>
        <a:p>
          <a:pPr>
            <a:defRPr b="1"/>
          </a:pPr>
          <a:r>
            <a: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rPr>
            <a:t>Explorer</a:t>
          </a:r>
        </a:p>
      </dgm:t>
    </dgm:pt>
    <dgm:pt modelId="{EDA533ED-E340-4A5E-A449-B11715D2A147}" type="parTrans" cxnId="{4A45AF20-378D-428E-BF3E-7BA7D2EEEE38}">
      <dgm:prSet/>
      <dgm:spPr/>
      <dgm:t>
        <a:bodyPr/>
        <a:lstStyle/>
        <a:p>
          <a:endParaRPr lang="en-US"/>
        </a:p>
      </dgm:t>
    </dgm:pt>
    <dgm:pt modelId="{39A9EB2C-49CD-4E31-B0BD-5E4B6DC4AF29}" type="sibTrans" cxnId="{4A45AF20-378D-428E-BF3E-7BA7D2EEEE38}">
      <dgm:prSet/>
      <dgm:spPr/>
      <dgm:t>
        <a:bodyPr/>
        <a:lstStyle/>
        <a:p>
          <a:endParaRPr lang="en-US"/>
        </a:p>
      </dgm:t>
    </dgm:pt>
    <dgm:pt modelId="{D9075551-6B81-4ADB-9580-E47FBF6B0260}">
      <dgm:prSet custT="1"/>
      <dgm:spPr/>
      <dgm:t>
        <a:bodyPr/>
        <a:lstStyle/>
        <a:p>
          <a:endParaRPr lang="en-US" sz="1700" kern="1200" dirty="0">
            <a:ln>
              <a:solidFill>
                <a:prstClr val="black"/>
              </a:solidFill>
            </a:ln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r>
            <a:rPr lang="en-US" sz="1700" kern="1200" dirty="0">
              <a:ln>
                <a:solidFill>
                  <a:prstClr val="black"/>
                </a:solidFill>
              </a:ln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MID HP</a:t>
          </a:r>
        </a:p>
      </dgm:t>
    </dgm:pt>
    <dgm:pt modelId="{39363106-2BED-48CF-8CAF-BB3D5AAF52A7}" type="parTrans" cxnId="{B2EEC544-826C-4E36-A29D-974706C5FB36}">
      <dgm:prSet/>
      <dgm:spPr/>
      <dgm:t>
        <a:bodyPr/>
        <a:lstStyle/>
        <a:p>
          <a:endParaRPr lang="en-US"/>
        </a:p>
      </dgm:t>
    </dgm:pt>
    <dgm:pt modelId="{DAD3183E-BE30-4575-A046-1E3B99FCBAD5}" type="sibTrans" cxnId="{B2EEC544-826C-4E36-A29D-974706C5FB36}">
      <dgm:prSet/>
      <dgm:spPr/>
      <dgm:t>
        <a:bodyPr/>
        <a:lstStyle/>
        <a:p>
          <a:endParaRPr lang="en-US"/>
        </a:p>
      </dgm:t>
    </dgm:pt>
    <dgm:pt modelId="{36EE781F-239B-4188-9463-85616C4A706F}">
      <dgm:prSet custT="1"/>
      <dgm:spPr/>
      <dgm:t>
        <a:bodyPr/>
        <a:lstStyle/>
        <a:p>
          <a:r>
            <a:rPr lang="en-US" sz="1700" kern="1200" dirty="0">
              <a:ln>
                <a:solidFill>
                  <a:prstClr val="black"/>
                </a:solidFill>
              </a:ln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Greater vision</a:t>
          </a:r>
        </a:p>
      </dgm:t>
    </dgm:pt>
    <dgm:pt modelId="{C386DBE9-E79E-41C6-B73F-842E93F639EE}" type="parTrans" cxnId="{C0C15D97-DB62-42D1-BE04-C09531A10B10}">
      <dgm:prSet/>
      <dgm:spPr/>
      <dgm:t>
        <a:bodyPr/>
        <a:lstStyle/>
        <a:p>
          <a:endParaRPr lang="en-US"/>
        </a:p>
      </dgm:t>
    </dgm:pt>
    <dgm:pt modelId="{314912FA-C9DF-4FD5-94CF-093C9DFCFA78}" type="sibTrans" cxnId="{C0C15D97-DB62-42D1-BE04-C09531A10B10}">
      <dgm:prSet/>
      <dgm:spPr/>
      <dgm:t>
        <a:bodyPr/>
        <a:lstStyle/>
        <a:p>
          <a:endParaRPr lang="en-US"/>
        </a:p>
      </dgm:t>
    </dgm:pt>
    <dgm:pt modelId="{FDF48F6B-5716-4842-99E0-C90A69651D0D}">
      <dgm:prSet/>
      <dgm:spPr/>
      <dgm:t>
        <a:bodyPr/>
        <a:lstStyle/>
        <a:p>
          <a:pPr>
            <a:defRPr b="1"/>
          </a:pPr>
          <a:r>
            <a: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rPr>
            <a:t>Archeologist</a:t>
          </a:r>
        </a:p>
      </dgm:t>
    </dgm:pt>
    <dgm:pt modelId="{4391880D-4CAB-4A72-A972-B74CDC81BDB8}" type="parTrans" cxnId="{0C087569-02FF-4BC1-9E50-78A846D753CB}">
      <dgm:prSet/>
      <dgm:spPr/>
      <dgm:t>
        <a:bodyPr/>
        <a:lstStyle/>
        <a:p>
          <a:endParaRPr lang="en-US"/>
        </a:p>
      </dgm:t>
    </dgm:pt>
    <dgm:pt modelId="{59D1A87E-2CFE-4FF6-AD9A-60A5263E64E3}" type="sibTrans" cxnId="{0C087569-02FF-4BC1-9E50-78A846D753CB}">
      <dgm:prSet/>
      <dgm:spPr/>
      <dgm:t>
        <a:bodyPr/>
        <a:lstStyle/>
        <a:p>
          <a:endParaRPr lang="en-US"/>
        </a:p>
      </dgm:t>
    </dgm:pt>
    <dgm:pt modelId="{961ACE85-3AAE-475C-9273-9CF495D79F44}">
      <dgm:prSet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n>
              <a:solidFill>
                <a:prstClr val="black"/>
              </a:solidFill>
            </a:ln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prstClr val="black"/>
                </a:solidFill>
              </a:ln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LOW HP</a:t>
          </a:r>
        </a:p>
      </dgm:t>
    </dgm:pt>
    <dgm:pt modelId="{9A74A08F-D3C4-4438-B671-E73FDABF207E}" type="parTrans" cxnId="{0347E6C7-D216-40A6-AB53-50CF2A046789}">
      <dgm:prSet/>
      <dgm:spPr/>
      <dgm:t>
        <a:bodyPr/>
        <a:lstStyle/>
        <a:p>
          <a:endParaRPr lang="en-US"/>
        </a:p>
      </dgm:t>
    </dgm:pt>
    <dgm:pt modelId="{3DCA6487-0342-4811-8E96-978829AED030}" type="sibTrans" cxnId="{0347E6C7-D216-40A6-AB53-50CF2A046789}">
      <dgm:prSet/>
      <dgm:spPr/>
      <dgm:t>
        <a:bodyPr/>
        <a:lstStyle/>
        <a:p>
          <a:endParaRPr lang="en-US"/>
        </a:p>
      </dgm:t>
    </dgm:pt>
    <dgm:pt modelId="{B7ED601C-855A-43BF-8FB5-28B6E29D7EE2}">
      <dgm:prSet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prstClr val="black"/>
                </a:solidFill>
              </a:ln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More detailed inspections</a:t>
          </a:r>
        </a:p>
      </dgm:t>
    </dgm:pt>
    <dgm:pt modelId="{649DB814-8E99-4714-AE8B-96992BFF9DF3}" type="parTrans" cxnId="{A1465E8E-2D0A-4367-8F2D-F661153F9153}">
      <dgm:prSet/>
      <dgm:spPr/>
      <dgm:t>
        <a:bodyPr/>
        <a:lstStyle/>
        <a:p>
          <a:endParaRPr lang="en-US"/>
        </a:p>
      </dgm:t>
    </dgm:pt>
    <dgm:pt modelId="{DAF9DEB6-BCFB-4C9E-8BEC-9688176D85D2}" type="sibTrans" cxnId="{A1465E8E-2D0A-4367-8F2D-F661153F9153}">
      <dgm:prSet/>
      <dgm:spPr/>
      <dgm:t>
        <a:bodyPr/>
        <a:lstStyle/>
        <a:p>
          <a:endParaRPr lang="en-US"/>
        </a:p>
      </dgm:t>
    </dgm:pt>
    <dgm:pt modelId="{AD3CFC64-446B-4DA7-991C-47AD0A329403}" type="pres">
      <dgm:prSet presAssocID="{1EF9236F-E534-41E5-9513-0829BCF4B1B4}" presName="root" presStyleCnt="0">
        <dgm:presLayoutVars>
          <dgm:dir/>
          <dgm:resizeHandles val="exact"/>
        </dgm:presLayoutVars>
      </dgm:prSet>
      <dgm:spPr/>
    </dgm:pt>
    <dgm:pt modelId="{01F52365-DCA1-41DB-9791-75D8AFD12CBB}" type="pres">
      <dgm:prSet presAssocID="{B43293EE-39F9-4D7F-93B4-54163E600535}" presName="compNode" presStyleCnt="0"/>
      <dgm:spPr/>
    </dgm:pt>
    <dgm:pt modelId="{0A3B02A1-0AD2-4AA2-ABAF-CFF212418746}" type="pres">
      <dgm:prSet presAssocID="{B43293EE-39F9-4D7F-93B4-54163E600535}" presName="iconRect" presStyleLbl="node1" presStyleIdx="0" presStyleCnt="3" custScaleX="276057" custScaleY="242627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3C8B1C6B-8064-4C4B-8228-AC3A6AA1CC41}" type="pres">
      <dgm:prSet presAssocID="{B43293EE-39F9-4D7F-93B4-54163E600535}" presName="iconSpace" presStyleCnt="0"/>
      <dgm:spPr/>
    </dgm:pt>
    <dgm:pt modelId="{97E805EC-AB56-40C8-8595-C96E2B6E24CD}" type="pres">
      <dgm:prSet presAssocID="{B43293EE-39F9-4D7F-93B4-54163E600535}" presName="parTx" presStyleLbl="revTx" presStyleIdx="0" presStyleCnt="6">
        <dgm:presLayoutVars>
          <dgm:chMax val="0"/>
          <dgm:chPref val="0"/>
        </dgm:presLayoutVars>
      </dgm:prSet>
      <dgm:spPr/>
    </dgm:pt>
    <dgm:pt modelId="{C976CB57-F7D5-470F-BE57-B9F30CF535DC}" type="pres">
      <dgm:prSet presAssocID="{B43293EE-39F9-4D7F-93B4-54163E600535}" presName="txSpace" presStyleCnt="0"/>
      <dgm:spPr/>
    </dgm:pt>
    <dgm:pt modelId="{25886B8A-CC67-41C5-961A-A6143534A310}" type="pres">
      <dgm:prSet presAssocID="{B43293EE-39F9-4D7F-93B4-54163E600535}" presName="desTx" presStyleLbl="revTx" presStyleIdx="1" presStyleCnt="6">
        <dgm:presLayoutVars/>
      </dgm:prSet>
      <dgm:spPr/>
    </dgm:pt>
    <dgm:pt modelId="{3A93467D-139C-4056-A886-7379B20D8D33}" type="pres">
      <dgm:prSet presAssocID="{878D7597-004B-4994-8E2E-724BDA0757AE}" presName="sibTrans" presStyleCnt="0"/>
      <dgm:spPr/>
    </dgm:pt>
    <dgm:pt modelId="{34647E9E-9232-445C-8AA4-D90874B86EC1}" type="pres">
      <dgm:prSet presAssocID="{B6D3080A-40F1-413D-A144-792EC70CE0AD}" presName="compNode" presStyleCnt="0"/>
      <dgm:spPr/>
    </dgm:pt>
    <dgm:pt modelId="{B092CDFD-BF95-43D3-B0B8-32CBD6048246}" type="pres">
      <dgm:prSet presAssocID="{B6D3080A-40F1-413D-A144-792EC70CE0AD}" presName="iconRect" presStyleLbl="node1" presStyleIdx="1" presStyleCnt="3" custScaleX="232856" custScaleY="235325"/>
      <dgm:spPr>
        <a:xfrm>
          <a:off x="4893223" y="910727"/>
          <a:ext cx="1141382" cy="114138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</dgm:pt>
    <dgm:pt modelId="{B800AF5C-23EC-404D-BED2-F70A85DF0B98}" type="pres">
      <dgm:prSet presAssocID="{B6D3080A-40F1-413D-A144-792EC70CE0AD}" presName="iconSpace" presStyleCnt="0"/>
      <dgm:spPr/>
    </dgm:pt>
    <dgm:pt modelId="{F5911672-8C57-40BC-AE97-9E0EB49C41D7}" type="pres">
      <dgm:prSet presAssocID="{B6D3080A-40F1-413D-A144-792EC70CE0AD}" presName="parTx" presStyleLbl="revTx" presStyleIdx="2" presStyleCnt="6">
        <dgm:presLayoutVars>
          <dgm:chMax val="0"/>
          <dgm:chPref val="0"/>
        </dgm:presLayoutVars>
      </dgm:prSet>
      <dgm:spPr/>
    </dgm:pt>
    <dgm:pt modelId="{9A403B82-6D48-4BC5-9794-8AC171A7F54C}" type="pres">
      <dgm:prSet presAssocID="{B6D3080A-40F1-413D-A144-792EC70CE0AD}" presName="txSpace" presStyleCnt="0"/>
      <dgm:spPr/>
    </dgm:pt>
    <dgm:pt modelId="{CD12F3F5-0818-48D5-A136-72BFD9734B45}" type="pres">
      <dgm:prSet presAssocID="{B6D3080A-40F1-413D-A144-792EC70CE0AD}" presName="desTx" presStyleLbl="revTx" presStyleIdx="3" presStyleCnt="6">
        <dgm:presLayoutVars/>
      </dgm:prSet>
      <dgm:spPr/>
    </dgm:pt>
    <dgm:pt modelId="{7E4DE56F-2E7D-417C-BAF5-6C1C68E71DA5}" type="pres">
      <dgm:prSet presAssocID="{39A9EB2C-49CD-4E31-B0BD-5E4B6DC4AF29}" presName="sibTrans" presStyleCnt="0"/>
      <dgm:spPr/>
    </dgm:pt>
    <dgm:pt modelId="{072BEBF5-B1FE-48D8-8FBF-CF22BF7AD272}" type="pres">
      <dgm:prSet presAssocID="{FDF48F6B-5716-4842-99E0-C90A69651D0D}" presName="compNode" presStyleCnt="0"/>
      <dgm:spPr/>
    </dgm:pt>
    <dgm:pt modelId="{087C2EF4-8DB8-488D-A9F9-DBA6E8151C3A}" type="pres">
      <dgm:prSet presAssocID="{FDF48F6B-5716-4842-99E0-C90A69651D0D}" presName="iconRect" presStyleLbl="node1" presStyleIdx="2" presStyleCnt="3" custScaleX="211881" custScaleY="220677"/>
      <dgm:spPr>
        <a:xfrm>
          <a:off x="8725008" y="910727"/>
          <a:ext cx="1141382" cy="114138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</dgm:pt>
    <dgm:pt modelId="{BD7EFD0F-D4E7-48D3-9754-9434E1E99003}" type="pres">
      <dgm:prSet presAssocID="{FDF48F6B-5716-4842-99E0-C90A69651D0D}" presName="iconSpace" presStyleCnt="0"/>
      <dgm:spPr/>
    </dgm:pt>
    <dgm:pt modelId="{C95C6D04-DE35-4BEB-B906-7BCB8E0194B4}" type="pres">
      <dgm:prSet presAssocID="{FDF48F6B-5716-4842-99E0-C90A69651D0D}" presName="parTx" presStyleLbl="revTx" presStyleIdx="4" presStyleCnt="6">
        <dgm:presLayoutVars>
          <dgm:chMax val="0"/>
          <dgm:chPref val="0"/>
        </dgm:presLayoutVars>
      </dgm:prSet>
      <dgm:spPr/>
    </dgm:pt>
    <dgm:pt modelId="{0FEE29DD-FD97-4835-8993-0F0672C28D91}" type="pres">
      <dgm:prSet presAssocID="{FDF48F6B-5716-4842-99E0-C90A69651D0D}" presName="txSpace" presStyleCnt="0"/>
      <dgm:spPr/>
    </dgm:pt>
    <dgm:pt modelId="{37C44A77-BF7C-4952-8465-19862A19A1EC}" type="pres">
      <dgm:prSet presAssocID="{FDF48F6B-5716-4842-99E0-C90A69651D0D}" presName="desTx" presStyleLbl="revTx" presStyleIdx="5" presStyleCnt="6">
        <dgm:presLayoutVars/>
      </dgm:prSet>
      <dgm:spPr/>
    </dgm:pt>
  </dgm:ptLst>
  <dgm:cxnLst>
    <dgm:cxn modelId="{2DF8FC16-1836-417D-ADAD-72BCBA0D9E2B}" type="presOf" srcId="{FDF48F6B-5716-4842-99E0-C90A69651D0D}" destId="{C95C6D04-DE35-4BEB-B906-7BCB8E0194B4}" srcOrd="0" destOrd="0" presId="urn:microsoft.com/office/officeart/2018/5/layout/CenteredIconLabelDescriptionList"/>
    <dgm:cxn modelId="{4A45AF20-378D-428E-BF3E-7BA7D2EEEE38}" srcId="{1EF9236F-E534-41E5-9513-0829BCF4B1B4}" destId="{B6D3080A-40F1-413D-A144-792EC70CE0AD}" srcOrd="1" destOrd="0" parTransId="{EDA533ED-E340-4A5E-A449-B11715D2A147}" sibTransId="{39A9EB2C-49CD-4E31-B0BD-5E4B6DC4AF29}"/>
    <dgm:cxn modelId="{49BDED31-C840-4D59-8F98-4B23F1C8CDA2}" type="presOf" srcId="{D9075551-6B81-4ADB-9580-E47FBF6B0260}" destId="{CD12F3F5-0818-48D5-A136-72BFD9734B45}" srcOrd="0" destOrd="0" presId="urn:microsoft.com/office/officeart/2018/5/layout/CenteredIconLabelDescriptionList"/>
    <dgm:cxn modelId="{485E8235-2149-4463-A1B2-94956832368B}" type="presOf" srcId="{B6D3080A-40F1-413D-A144-792EC70CE0AD}" destId="{F5911672-8C57-40BC-AE97-9E0EB49C41D7}" srcOrd="0" destOrd="0" presId="urn:microsoft.com/office/officeart/2018/5/layout/CenteredIconLabelDescriptionList"/>
    <dgm:cxn modelId="{F1CC095E-12A2-4C8D-B8ED-6D6497701A39}" srcId="{1EF9236F-E534-41E5-9513-0829BCF4B1B4}" destId="{B43293EE-39F9-4D7F-93B4-54163E600535}" srcOrd="0" destOrd="0" parTransId="{53F73FB4-EB4F-4A0C-A904-DAF285D2C9E5}" sibTransId="{878D7597-004B-4994-8E2E-724BDA0757AE}"/>
    <dgm:cxn modelId="{B2EEC544-826C-4E36-A29D-974706C5FB36}" srcId="{B6D3080A-40F1-413D-A144-792EC70CE0AD}" destId="{D9075551-6B81-4ADB-9580-E47FBF6B0260}" srcOrd="0" destOrd="0" parTransId="{39363106-2BED-48CF-8CAF-BB3D5AAF52A7}" sibTransId="{DAD3183E-BE30-4575-A046-1E3B99FCBAD5}"/>
    <dgm:cxn modelId="{0C087569-02FF-4BC1-9E50-78A846D753CB}" srcId="{1EF9236F-E534-41E5-9513-0829BCF4B1B4}" destId="{FDF48F6B-5716-4842-99E0-C90A69651D0D}" srcOrd="2" destOrd="0" parTransId="{4391880D-4CAB-4A72-A972-B74CDC81BDB8}" sibTransId="{59D1A87E-2CFE-4FF6-AD9A-60A5263E64E3}"/>
    <dgm:cxn modelId="{03AA9885-6735-468F-8046-3FC945B04482}" type="presOf" srcId="{B7ED601C-855A-43BF-8FB5-28B6E29D7EE2}" destId="{37C44A77-BF7C-4952-8465-19862A19A1EC}" srcOrd="0" destOrd="1" presId="urn:microsoft.com/office/officeart/2018/5/layout/CenteredIconLabelDescriptionList"/>
    <dgm:cxn modelId="{A1465E8E-2D0A-4367-8F2D-F661153F9153}" srcId="{FDF48F6B-5716-4842-99E0-C90A69651D0D}" destId="{B7ED601C-855A-43BF-8FB5-28B6E29D7EE2}" srcOrd="1" destOrd="0" parTransId="{649DB814-8E99-4714-AE8B-96992BFF9DF3}" sibTransId="{DAF9DEB6-BCFB-4C9E-8BEC-9688176D85D2}"/>
    <dgm:cxn modelId="{C0C15D97-DB62-42D1-BE04-C09531A10B10}" srcId="{B6D3080A-40F1-413D-A144-792EC70CE0AD}" destId="{36EE781F-239B-4188-9463-85616C4A706F}" srcOrd="1" destOrd="0" parTransId="{C386DBE9-E79E-41C6-B73F-842E93F639EE}" sibTransId="{314912FA-C9DF-4FD5-94CF-093C9DFCFA78}"/>
    <dgm:cxn modelId="{34EFFEB3-CB6E-4035-B5E2-E72C1B86E367}" type="presOf" srcId="{961ACE85-3AAE-475C-9273-9CF495D79F44}" destId="{37C44A77-BF7C-4952-8465-19862A19A1EC}" srcOrd="0" destOrd="0" presId="urn:microsoft.com/office/officeart/2018/5/layout/CenteredIconLabelDescriptionList"/>
    <dgm:cxn modelId="{669CB1B9-60B9-4763-8B0B-780C2EE3C2DA}" type="presOf" srcId="{2DDB687B-EAE8-469C-96BA-2D8EDBB2B0FF}" destId="{25886B8A-CC67-41C5-961A-A6143534A310}" srcOrd="0" destOrd="0" presId="urn:microsoft.com/office/officeart/2018/5/layout/CenteredIconLabelDescriptionList"/>
    <dgm:cxn modelId="{0347E6C7-D216-40A6-AB53-50CF2A046789}" srcId="{FDF48F6B-5716-4842-99E0-C90A69651D0D}" destId="{961ACE85-3AAE-475C-9273-9CF495D79F44}" srcOrd="0" destOrd="0" parTransId="{9A74A08F-D3C4-4438-B671-E73FDABF207E}" sibTransId="{3DCA6487-0342-4811-8E96-978829AED030}"/>
    <dgm:cxn modelId="{27FDB8DC-856F-446D-B2FF-933CBB5B840A}" type="presOf" srcId="{36EE781F-239B-4188-9463-85616C4A706F}" destId="{CD12F3F5-0818-48D5-A136-72BFD9734B45}" srcOrd="0" destOrd="1" presId="urn:microsoft.com/office/officeart/2018/5/layout/CenteredIconLabelDescriptionList"/>
    <dgm:cxn modelId="{9A033DE0-6633-4816-AD48-F7C0E24ED727}" type="presOf" srcId="{B43293EE-39F9-4D7F-93B4-54163E600535}" destId="{97E805EC-AB56-40C8-8595-C96E2B6E24CD}" srcOrd="0" destOrd="0" presId="urn:microsoft.com/office/officeart/2018/5/layout/CenteredIconLabelDescriptionList"/>
    <dgm:cxn modelId="{A026ADE3-686C-4D86-A08A-3D57F58ADC38}" srcId="{B43293EE-39F9-4D7F-93B4-54163E600535}" destId="{2DDB687B-EAE8-469C-96BA-2D8EDBB2B0FF}" srcOrd="0" destOrd="0" parTransId="{58870BA8-06A5-4B35-A380-2C84696ED9E8}" sibTransId="{D5277158-2E45-4AFE-81ED-AF01EC143087}"/>
    <dgm:cxn modelId="{7D018EE9-1D27-443E-A4CF-53FF914FCCAD}" type="presOf" srcId="{1EF9236F-E534-41E5-9513-0829BCF4B1B4}" destId="{AD3CFC64-446B-4DA7-991C-47AD0A329403}" srcOrd="0" destOrd="0" presId="urn:microsoft.com/office/officeart/2018/5/layout/CenteredIconLabelDescriptionList"/>
    <dgm:cxn modelId="{A6FA3DF2-BEA1-4AA6-AB6A-1B0FA0F164FB}" type="presOf" srcId="{2AE48A7E-87E7-4721-9665-683266D8E363}" destId="{25886B8A-CC67-41C5-961A-A6143534A310}" srcOrd="0" destOrd="1" presId="urn:microsoft.com/office/officeart/2018/5/layout/CenteredIconLabelDescriptionList"/>
    <dgm:cxn modelId="{EEFD38F4-2B83-4DE1-BADF-9E1BACF23EBE}" srcId="{B43293EE-39F9-4D7F-93B4-54163E600535}" destId="{2AE48A7E-87E7-4721-9665-683266D8E363}" srcOrd="1" destOrd="0" parTransId="{E22EC268-2BF2-4A38-9C12-80ADA1042F24}" sibTransId="{8B79F962-B9E7-484F-A93F-96AF2EDADB04}"/>
    <dgm:cxn modelId="{44876AFB-3382-48E4-BF68-FE1386D03964}" type="presParOf" srcId="{AD3CFC64-446B-4DA7-991C-47AD0A329403}" destId="{01F52365-DCA1-41DB-9791-75D8AFD12CBB}" srcOrd="0" destOrd="0" presId="urn:microsoft.com/office/officeart/2018/5/layout/CenteredIconLabelDescriptionList"/>
    <dgm:cxn modelId="{3C05E929-7DB9-4A4E-ACC0-4723B8581B22}" type="presParOf" srcId="{01F52365-DCA1-41DB-9791-75D8AFD12CBB}" destId="{0A3B02A1-0AD2-4AA2-ABAF-CFF212418746}" srcOrd="0" destOrd="0" presId="urn:microsoft.com/office/officeart/2018/5/layout/CenteredIconLabelDescriptionList"/>
    <dgm:cxn modelId="{60E09451-5CD7-41FA-8E07-48B3DDCEB93B}" type="presParOf" srcId="{01F52365-DCA1-41DB-9791-75D8AFD12CBB}" destId="{3C8B1C6B-8064-4C4B-8228-AC3A6AA1CC41}" srcOrd="1" destOrd="0" presId="urn:microsoft.com/office/officeart/2018/5/layout/CenteredIconLabelDescriptionList"/>
    <dgm:cxn modelId="{7C395512-2B63-4FDF-A718-90BA2FA3E7A9}" type="presParOf" srcId="{01F52365-DCA1-41DB-9791-75D8AFD12CBB}" destId="{97E805EC-AB56-40C8-8595-C96E2B6E24CD}" srcOrd="2" destOrd="0" presId="urn:microsoft.com/office/officeart/2018/5/layout/CenteredIconLabelDescriptionList"/>
    <dgm:cxn modelId="{7863D816-6E4B-47E3-BB81-DAD34D8677D9}" type="presParOf" srcId="{01F52365-DCA1-41DB-9791-75D8AFD12CBB}" destId="{C976CB57-F7D5-470F-BE57-B9F30CF535DC}" srcOrd="3" destOrd="0" presId="urn:microsoft.com/office/officeart/2018/5/layout/CenteredIconLabelDescriptionList"/>
    <dgm:cxn modelId="{2C2CD723-8448-48EC-830A-9867E32B197F}" type="presParOf" srcId="{01F52365-DCA1-41DB-9791-75D8AFD12CBB}" destId="{25886B8A-CC67-41C5-961A-A6143534A310}" srcOrd="4" destOrd="0" presId="urn:microsoft.com/office/officeart/2018/5/layout/CenteredIconLabelDescriptionList"/>
    <dgm:cxn modelId="{A2FE269D-36CA-41A0-B935-0CAC1A442314}" type="presParOf" srcId="{AD3CFC64-446B-4DA7-991C-47AD0A329403}" destId="{3A93467D-139C-4056-A886-7379B20D8D33}" srcOrd="1" destOrd="0" presId="urn:microsoft.com/office/officeart/2018/5/layout/CenteredIconLabelDescriptionList"/>
    <dgm:cxn modelId="{5BBAE9AA-0594-4289-AD82-9A9B6112135E}" type="presParOf" srcId="{AD3CFC64-446B-4DA7-991C-47AD0A329403}" destId="{34647E9E-9232-445C-8AA4-D90874B86EC1}" srcOrd="2" destOrd="0" presId="urn:microsoft.com/office/officeart/2018/5/layout/CenteredIconLabelDescriptionList"/>
    <dgm:cxn modelId="{4D17A5F8-2787-47E3-82E2-1653236901A8}" type="presParOf" srcId="{34647E9E-9232-445C-8AA4-D90874B86EC1}" destId="{B092CDFD-BF95-43D3-B0B8-32CBD6048246}" srcOrd="0" destOrd="0" presId="urn:microsoft.com/office/officeart/2018/5/layout/CenteredIconLabelDescriptionList"/>
    <dgm:cxn modelId="{FE4CE3E2-2E02-4E18-8A0E-242D9898E189}" type="presParOf" srcId="{34647E9E-9232-445C-8AA4-D90874B86EC1}" destId="{B800AF5C-23EC-404D-BED2-F70A85DF0B98}" srcOrd="1" destOrd="0" presId="urn:microsoft.com/office/officeart/2018/5/layout/CenteredIconLabelDescriptionList"/>
    <dgm:cxn modelId="{57E1D7A0-5B7F-475C-82B0-BAA73E0646DA}" type="presParOf" srcId="{34647E9E-9232-445C-8AA4-D90874B86EC1}" destId="{F5911672-8C57-40BC-AE97-9E0EB49C41D7}" srcOrd="2" destOrd="0" presId="urn:microsoft.com/office/officeart/2018/5/layout/CenteredIconLabelDescriptionList"/>
    <dgm:cxn modelId="{D8B86D6D-4EAB-4B08-81C7-47D937C6B470}" type="presParOf" srcId="{34647E9E-9232-445C-8AA4-D90874B86EC1}" destId="{9A403B82-6D48-4BC5-9794-8AC171A7F54C}" srcOrd="3" destOrd="0" presId="urn:microsoft.com/office/officeart/2018/5/layout/CenteredIconLabelDescriptionList"/>
    <dgm:cxn modelId="{00DE0996-9D43-410C-B75E-966CFBACE2A4}" type="presParOf" srcId="{34647E9E-9232-445C-8AA4-D90874B86EC1}" destId="{CD12F3F5-0818-48D5-A136-72BFD9734B45}" srcOrd="4" destOrd="0" presId="urn:microsoft.com/office/officeart/2018/5/layout/CenteredIconLabelDescriptionList"/>
    <dgm:cxn modelId="{E414EC04-020E-4EE6-9BF0-EC289C0D19E6}" type="presParOf" srcId="{AD3CFC64-446B-4DA7-991C-47AD0A329403}" destId="{7E4DE56F-2E7D-417C-BAF5-6C1C68E71DA5}" srcOrd="3" destOrd="0" presId="urn:microsoft.com/office/officeart/2018/5/layout/CenteredIconLabelDescriptionList"/>
    <dgm:cxn modelId="{D04BCA00-D583-407A-A6E0-6DA9C78FE6FC}" type="presParOf" srcId="{AD3CFC64-446B-4DA7-991C-47AD0A329403}" destId="{072BEBF5-B1FE-48D8-8FBF-CF22BF7AD272}" srcOrd="4" destOrd="0" presId="urn:microsoft.com/office/officeart/2018/5/layout/CenteredIconLabelDescriptionList"/>
    <dgm:cxn modelId="{78D64F2B-9A6B-4F46-A955-A243F64C67CE}" type="presParOf" srcId="{072BEBF5-B1FE-48D8-8FBF-CF22BF7AD272}" destId="{087C2EF4-8DB8-488D-A9F9-DBA6E8151C3A}" srcOrd="0" destOrd="0" presId="urn:microsoft.com/office/officeart/2018/5/layout/CenteredIconLabelDescriptionList"/>
    <dgm:cxn modelId="{68DFEDA1-3E07-44B4-A0A8-F70E2C19DC8C}" type="presParOf" srcId="{072BEBF5-B1FE-48D8-8FBF-CF22BF7AD272}" destId="{BD7EFD0F-D4E7-48D3-9754-9434E1E99003}" srcOrd="1" destOrd="0" presId="urn:microsoft.com/office/officeart/2018/5/layout/CenteredIconLabelDescriptionList"/>
    <dgm:cxn modelId="{AA123DFF-9272-41F1-8218-0D961EDEB1E6}" type="presParOf" srcId="{072BEBF5-B1FE-48D8-8FBF-CF22BF7AD272}" destId="{C95C6D04-DE35-4BEB-B906-7BCB8E0194B4}" srcOrd="2" destOrd="0" presId="urn:microsoft.com/office/officeart/2018/5/layout/CenteredIconLabelDescriptionList"/>
    <dgm:cxn modelId="{461473E2-E10F-4CA4-A0F5-F199988345FC}" type="presParOf" srcId="{072BEBF5-B1FE-48D8-8FBF-CF22BF7AD272}" destId="{0FEE29DD-FD97-4835-8993-0F0672C28D91}" srcOrd="3" destOrd="0" presId="urn:microsoft.com/office/officeart/2018/5/layout/CenteredIconLabelDescriptionList"/>
    <dgm:cxn modelId="{212A0D83-1EFB-4268-A97B-D42E9BEBFB92}" type="presParOf" srcId="{072BEBF5-B1FE-48D8-8FBF-CF22BF7AD272}" destId="{37C44A77-BF7C-4952-8465-19862A19A1E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B42B80-178C-45B7-A71E-C9023413860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0ED6E753-8FEE-4A24-9AC5-AA8E7BAC9F7D}">
      <dgm:prSet/>
      <dgm:spPr/>
      <dgm:t>
        <a:bodyPr/>
        <a:lstStyle/>
        <a:p>
          <a:pPr>
            <a:defRPr cap="all"/>
          </a:pPr>
          <a:r>
            <a:rPr lang="en-US"/>
            <a:t>Move (up, down, left, right)</a:t>
          </a:r>
        </a:p>
      </dgm:t>
    </dgm:pt>
    <dgm:pt modelId="{6966D6AF-0F2F-4C92-9511-F6E3420E13F3}" type="parTrans" cxnId="{DC8E3367-B1ED-4BD3-A7F9-CBE13B3A63C2}">
      <dgm:prSet/>
      <dgm:spPr/>
      <dgm:t>
        <a:bodyPr/>
        <a:lstStyle/>
        <a:p>
          <a:endParaRPr lang="en-US"/>
        </a:p>
      </dgm:t>
    </dgm:pt>
    <dgm:pt modelId="{36A0FD83-F4E9-4B44-AE51-9EB8A84C1D60}" type="sibTrans" cxnId="{DC8E3367-B1ED-4BD3-A7F9-CBE13B3A63C2}">
      <dgm:prSet/>
      <dgm:spPr/>
      <dgm:t>
        <a:bodyPr/>
        <a:lstStyle/>
        <a:p>
          <a:endParaRPr lang="en-US"/>
        </a:p>
      </dgm:t>
    </dgm:pt>
    <dgm:pt modelId="{A5B83934-6035-4140-83AE-E7F0CF17E261}">
      <dgm:prSet/>
      <dgm:spPr/>
      <dgm:t>
        <a:bodyPr/>
        <a:lstStyle/>
        <a:p>
          <a:pPr>
            <a:defRPr cap="all"/>
          </a:pPr>
          <a:r>
            <a:rPr lang="en-US"/>
            <a:t>Interact (1 tile range)</a:t>
          </a:r>
        </a:p>
      </dgm:t>
    </dgm:pt>
    <dgm:pt modelId="{C687AFFF-E257-498E-A121-BC21773609D1}" type="parTrans" cxnId="{2505F278-BFC2-4BB0-A6F6-3206BD2293F9}">
      <dgm:prSet/>
      <dgm:spPr/>
      <dgm:t>
        <a:bodyPr/>
        <a:lstStyle/>
        <a:p>
          <a:endParaRPr lang="en-US"/>
        </a:p>
      </dgm:t>
    </dgm:pt>
    <dgm:pt modelId="{50BA73E4-546D-4AB9-BD33-8CA244866A22}" type="sibTrans" cxnId="{2505F278-BFC2-4BB0-A6F6-3206BD2293F9}">
      <dgm:prSet/>
      <dgm:spPr/>
      <dgm:t>
        <a:bodyPr/>
        <a:lstStyle/>
        <a:p>
          <a:endParaRPr lang="en-US"/>
        </a:p>
      </dgm:t>
    </dgm:pt>
    <dgm:pt modelId="{C7B53399-CFDD-4D41-866E-210ADDDCAF6F}">
      <dgm:prSet/>
      <dgm:spPr/>
      <dgm:t>
        <a:bodyPr/>
        <a:lstStyle/>
        <a:p>
          <a:pPr>
            <a:defRPr cap="all"/>
          </a:pPr>
          <a:r>
            <a:rPr lang="en-US"/>
            <a:t>Inspect (1 tile range)</a:t>
          </a:r>
        </a:p>
      </dgm:t>
    </dgm:pt>
    <dgm:pt modelId="{F59B7310-4621-4CA8-940A-11A4FD9CD371}" type="parTrans" cxnId="{7C30E27E-D7ED-4652-9FFF-779F4DDB97A0}">
      <dgm:prSet/>
      <dgm:spPr/>
      <dgm:t>
        <a:bodyPr/>
        <a:lstStyle/>
        <a:p>
          <a:endParaRPr lang="en-US"/>
        </a:p>
      </dgm:t>
    </dgm:pt>
    <dgm:pt modelId="{304F3CCD-171D-4B28-94A2-4AC6CF5C3C8A}" type="sibTrans" cxnId="{7C30E27E-D7ED-4652-9FFF-779F4DDB97A0}">
      <dgm:prSet/>
      <dgm:spPr/>
      <dgm:t>
        <a:bodyPr/>
        <a:lstStyle/>
        <a:p>
          <a:endParaRPr lang="en-US"/>
        </a:p>
      </dgm:t>
    </dgm:pt>
    <dgm:pt modelId="{7B26C15B-7F45-4079-B241-41F8CADF937E}">
      <dgm:prSet/>
      <dgm:spPr/>
      <dgm:t>
        <a:bodyPr/>
        <a:lstStyle/>
        <a:p>
          <a:pPr>
            <a:defRPr cap="all"/>
          </a:pPr>
          <a:r>
            <a:rPr lang="en-US"/>
            <a:t>SwitchCharacter (only on start)</a:t>
          </a:r>
        </a:p>
      </dgm:t>
    </dgm:pt>
    <dgm:pt modelId="{87B128F4-552C-42F7-A634-E34816C3C8CC}" type="parTrans" cxnId="{5FEB4FA5-E34C-4A98-BC92-40E61731D9DF}">
      <dgm:prSet/>
      <dgm:spPr/>
      <dgm:t>
        <a:bodyPr/>
        <a:lstStyle/>
        <a:p>
          <a:endParaRPr lang="en-US"/>
        </a:p>
      </dgm:t>
    </dgm:pt>
    <dgm:pt modelId="{1291453C-BB0D-4645-8054-B00D2A66027F}" type="sibTrans" cxnId="{5FEB4FA5-E34C-4A98-BC92-40E61731D9DF}">
      <dgm:prSet/>
      <dgm:spPr/>
      <dgm:t>
        <a:bodyPr/>
        <a:lstStyle/>
        <a:p>
          <a:endParaRPr lang="en-US"/>
        </a:p>
      </dgm:t>
    </dgm:pt>
    <dgm:pt modelId="{BD844E99-59B7-4468-AD0C-5E4365489D93}">
      <dgm:prSet/>
      <dgm:spPr/>
      <dgm:t>
        <a:bodyPr/>
        <a:lstStyle/>
        <a:p>
          <a:pPr>
            <a:defRPr cap="all"/>
          </a:pPr>
          <a:r>
            <a:rPr lang="en-US"/>
            <a:t>Reset</a:t>
          </a:r>
        </a:p>
      </dgm:t>
    </dgm:pt>
    <dgm:pt modelId="{66C43385-6F57-4C00-8412-74AE376F79C1}" type="parTrans" cxnId="{70A97D97-3A90-4F5C-BE48-3B1A87177FFE}">
      <dgm:prSet/>
      <dgm:spPr/>
      <dgm:t>
        <a:bodyPr/>
        <a:lstStyle/>
        <a:p>
          <a:endParaRPr lang="en-US"/>
        </a:p>
      </dgm:t>
    </dgm:pt>
    <dgm:pt modelId="{EC7880F1-CFBC-4B76-AFF9-7B3196436766}" type="sibTrans" cxnId="{70A97D97-3A90-4F5C-BE48-3B1A87177FFE}">
      <dgm:prSet/>
      <dgm:spPr/>
      <dgm:t>
        <a:bodyPr/>
        <a:lstStyle/>
        <a:p>
          <a:endParaRPr lang="en-US"/>
        </a:p>
      </dgm:t>
    </dgm:pt>
    <dgm:pt modelId="{45A1CE30-CE8C-44FA-9A8A-0C9F007F2A59}" type="pres">
      <dgm:prSet presAssocID="{CAB42B80-178C-45B7-A71E-C90234138608}" presName="root" presStyleCnt="0">
        <dgm:presLayoutVars>
          <dgm:dir/>
          <dgm:resizeHandles val="exact"/>
        </dgm:presLayoutVars>
      </dgm:prSet>
      <dgm:spPr/>
    </dgm:pt>
    <dgm:pt modelId="{134A2416-98D8-4A3A-B714-06CB658B9A56}" type="pres">
      <dgm:prSet presAssocID="{0ED6E753-8FEE-4A24-9AC5-AA8E7BAC9F7D}" presName="compNode" presStyleCnt="0"/>
      <dgm:spPr/>
    </dgm:pt>
    <dgm:pt modelId="{EDBB5259-EE33-45B6-821E-8BE52D744627}" type="pres">
      <dgm:prSet presAssocID="{0ED6E753-8FEE-4A24-9AC5-AA8E7BAC9F7D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E616324-90C9-48E9-8CCD-D82DA412B823}" type="pres">
      <dgm:prSet presAssocID="{0ED6E753-8FEE-4A24-9AC5-AA8E7BAC9F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26D4FC40-2DB3-4EA3-8B4E-328DAFFA3A66}" type="pres">
      <dgm:prSet presAssocID="{0ED6E753-8FEE-4A24-9AC5-AA8E7BAC9F7D}" presName="spaceRect" presStyleCnt="0"/>
      <dgm:spPr/>
    </dgm:pt>
    <dgm:pt modelId="{5FB38561-7EC1-48E0-A100-85B6652B43D2}" type="pres">
      <dgm:prSet presAssocID="{0ED6E753-8FEE-4A24-9AC5-AA8E7BAC9F7D}" presName="textRect" presStyleLbl="revTx" presStyleIdx="0" presStyleCnt="5">
        <dgm:presLayoutVars>
          <dgm:chMax val="1"/>
          <dgm:chPref val="1"/>
        </dgm:presLayoutVars>
      </dgm:prSet>
      <dgm:spPr/>
    </dgm:pt>
    <dgm:pt modelId="{40B32995-7656-47BD-B7B2-4B2E806B8E1D}" type="pres">
      <dgm:prSet presAssocID="{36A0FD83-F4E9-4B44-AE51-9EB8A84C1D60}" presName="sibTrans" presStyleCnt="0"/>
      <dgm:spPr/>
    </dgm:pt>
    <dgm:pt modelId="{94F66BA0-1F04-49AC-AF1F-B6B60D396FC7}" type="pres">
      <dgm:prSet presAssocID="{A5B83934-6035-4140-83AE-E7F0CF17E261}" presName="compNode" presStyleCnt="0"/>
      <dgm:spPr/>
    </dgm:pt>
    <dgm:pt modelId="{39386C8A-B7F9-4D0F-B0F5-83798E4395EA}" type="pres">
      <dgm:prSet presAssocID="{A5B83934-6035-4140-83AE-E7F0CF17E261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6216CAE-5F43-4D0D-8E27-A6C27CF232B2}" type="pres">
      <dgm:prSet presAssocID="{A5B83934-6035-4140-83AE-E7F0CF17E2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F035E5E-ADE8-411D-8010-65AB6570C98A}" type="pres">
      <dgm:prSet presAssocID="{A5B83934-6035-4140-83AE-E7F0CF17E261}" presName="spaceRect" presStyleCnt="0"/>
      <dgm:spPr/>
    </dgm:pt>
    <dgm:pt modelId="{68BD0EC1-FFC4-4D65-8A0D-AA56760CD4DD}" type="pres">
      <dgm:prSet presAssocID="{A5B83934-6035-4140-83AE-E7F0CF17E261}" presName="textRect" presStyleLbl="revTx" presStyleIdx="1" presStyleCnt="5">
        <dgm:presLayoutVars>
          <dgm:chMax val="1"/>
          <dgm:chPref val="1"/>
        </dgm:presLayoutVars>
      </dgm:prSet>
      <dgm:spPr/>
    </dgm:pt>
    <dgm:pt modelId="{6DD247A7-DE68-4A89-9DD6-C77D52B0B061}" type="pres">
      <dgm:prSet presAssocID="{50BA73E4-546D-4AB9-BD33-8CA244866A22}" presName="sibTrans" presStyleCnt="0"/>
      <dgm:spPr/>
    </dgm:pt>
    <dgm:pt modelId="{1B99B0D3-D2DD-424A-A238-32EF56E23488}" type="pres">
      <dgm:prSet presAssocID="{C7B53399-CFDD-4D41-866E-210ADDDCAF6F}" presName="compNode" presStyleCnt="0"/>
      <dgm:spPr/>
    </dgm:pt>
    <dgm:pt modelId="{239896BC-9E50-464D-9384-2DB7F005EE2F}" type="pres">
      <dgm:prSet presAssocID="{C7B53399-CFDD-4D41-866E-210ADDDCAF6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E00071B-2CCE-435D-81CC-65FBE3077733}" type="pres">
      <dgm:prSet presAssocID="{C7B53399-CFDD-4D41-866E-210ADDDCAF6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960AEDF9-F16C-45AC-B71F-F182F08EC37E}" type="pres">
      <dgm:prSet presAssocID="{C7B53399-CFDD-4D41-866E-210ADDDCAF6F}" presName="spaceRect" presStyleCnt="0"/>
      <dgm:spPr/>
    </dgm:pt>
    <dgm:pt modelId="{C0A63D2B-8F9F-440E-9F61-5ECF7D73950D}" type="pres">
      <dgm:prSet presAssocID="{C7B53399-CFDD-4D41-866E-210ADDDCAF6F}" presName="textRect" presStyleLbl="revTx" presStyleIdx="2" presStyleCnt="5">
        <dgm:presLayoutVars>
          <dgm:chMax val="1"/>
          <dgm:chPref val="1"/>
        </dgm:presLayoutVars>
      </dgm:prSet>
      <dgm:spPr/>
    </dgm:pt>
    <dgm:pt modelId="{7C38FAEF-E5E7-40A3-964F-F5FDD552969E}" type="pres">
      <dgm:prSet presAssocID="{304F3CCD-171D-4B28-94A2-4AC6CF5C3C8A}" presName="sibTrans" presStyleCnt="0"/>
      <dgm:spPr/>
    </dgm:pt>
    <dgm:pt modelId="{5327633D-6E83-4CC2-9BF9-E122FF93625A}" type="pres">
      <dgm:prSet presAssocID="{7B26C15B-7F45-4079-B241-41F8CADF937E}" presName="compNode" presStyleCnt="0"/>
      <dgm:spPr/>
    </dgm:pt>
    <dgm:pt modelId="{27C8E829-743E-4D06-8F3D-DB29361F0580}" type="pres">
      <dgm:prSet presAssocID="{7B26C15B-7F45-4079-B241-41F8CADF937E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A8FBDCF-8DBD-4DD0-A1CB-9BA03B170D38}" type="pres">
      <dgm:prSet presAssocID="{7B26C15B-7F45-4079-B241-41F8CADF937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D21BBDAF-54AC-4AD0-8D8F-BD8D9FFE2510}" type="pres">
      <dgm:prSet presAssocID="{7B26C15B-7F45-4079-B241-41F8CADF937E}" presName="spaceRect" presStyleCnt="0"/>
      <dgm:spPr/>
    </dgm:pt>
    <dgm:pt modelId="{1EDAB2B0-F72E-4A2D-B782-282867BA0197}" type="pres">
      <dgm:prSet presAssocID="{7B26C15B-7F45-4079-B241-41F8CADF937E}" presName="textRect" presStyleLbl="revTx" presStyleIdx="3" presStyleCnt="5">
        <dgm:presLayoutVars>
          <dgm:chMax val="1"/>
          <dgm:chPref val="1"/>
        </dgm:presLayoutVars>
      </dgm:prSet>
      <dgm:spPr/>
    </dgm:pt>
    <dgm:pt modelId="{2BFF07BC-F8AE-4672-BBD7-ACFDBAC28F9C}" type="pres">
      <dgm:prSet presAssocID="{1291453C-BB0D-4645-8054-B00D2A66027F}" presName="sibTrans" presStyleCnt="0"/>
      <dgm:spPr/>
    </dgm:pt>
    <dgm:pt modelId="{ED96D680-EB56-4556-835D-3D8997E57681}" type="pres">
      <dgm:prSet presAssocID="{BD844E99-59B7-4468-AD0C-5E4365489D93}" presName="compNode" presStyleCnt="0"/>
      <dgm:spPr/>
    </dgm:pt>
    <dgm:pt modelId="{A14071DF-E823-45D1-9FF2-4AAB991D54C5}" type="pres">
      <dgm:prSet presAssocID="{BD844E99-59B7-4468-AD0C-5E4365489D93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E723E53-56B6-4F74-A1D4-3B3E8236654B}" type="pres">
      <dgm:prSet presAssocID="{BD844E99-59B7-4468-AD0C-5E4365489D9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F866BFB3-0BB1-4CF4-8145-A34B4B4DAD08}" type="pres">
      <dgm:prSet presAssocID="{BD844E99-59B7-4468-AD0C-5E4365489D93}" presName="spaceRect" presStyleCnt="0"/>
      <dgm:spPr/>
    </dgm:pt>
    <dgm:pt modelId="{4C91D39F-2C22-4644-8C8C-94630E1E3F67}" type="pres">
      <dgm:prSet presAssocID="{BD844E99-59B7-4468-AD0C-5E4365489D9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B6C432F-E8C9-4755-B7F9-B8E96B71316F}" type="presOf" srcId="{7B26C15B-7F45-4079-B241-41F8CADF937E}" destId="{1EDAB2B0-F72E-4A2D-B782-282867BA0197}" srcOrd="0" destOrd="0" presId="urn:microsoft.com/office/officeart/2018/5/layout/IconLeafLabelList"/>
    <dgm:cxn modelId="{DC8E3367-B1ED-4BD3-A7F9-CBE13B3A63C2}" srcId="{CAB42B80-178C-45B7-A71E-C90234138608}" destId="{0ED6E753-8FEE-4A24-9AC5-AA8E7BAC9F7D}" srcOrd="0" destOrd="0" parTransId="{6966D6AF-0F2F-4C92-9511-F6E3420E13F3}" sibTransId="{36A0FD83-F4E9-4B44-AE51-9EB8A84C1D60}"/>
    <dgm:cxn modelId="{2505F278-BFC2-4BB0-A6F6-3206BD2293F9}" srcId="{CAB42B80-178C-45B7-A71E-C90234138608}" destId="{A5B83934-6035-4140-83AE-E7F0CF17E261}" srcOrd="1" destOrd="0" parTransId="{C687AFFF-E257-498E-A121-BC21773609D1}" sibTransId="{50BA73E4-546D-4AB9-BD33-8CA244866A22}"/>
    <dgm:cxn modelId="{7C30E27E-D7ED-4652-9FFF-779F4DDB97A0}" srcId="{CAB42B80-178C-45B7-A71E-C90234138608}" destId="{C7B53399-CFDD-4D41-866E-210ADDDCAF6F}" srcOrd="2" destOrd="0" parTransId="{F59B7310-4621-4CA8-940A-11A4FD9CD371}" sibTransId="{304F3CCD-171D-4B28-94A2-4AC6CF5C3C8A}"/>
    <dgm:cxn modelId="{70A97D97-3A90-4F5C-BE48-3B1A87177FFE}" srcId="{CAB42B80-178C-45B7-A71E-C90234138608}" destId="{BD844E99-59B7-4468-AD0C-5E4365489D93}" srcOrd="4" destOrd="0" parTransId="{66C43385-6F57-4C00-8412-74AE376F79C1}" sibTransId="{EC7880F1-CFBC-4B76-AFF9-7B3196436766}"/>
    <dgm:cxn modelId="{5FEB4FA5-E34C-4A98-BC92-40E61731D9DF}" srcId="{CAB42B80-178C-45B7-A71E-C90234138608}" destId="{7B26C15B-7F45-4079-B241-41F8CADF937E}" srcOrd="3" destOrd="0" parTransId="{87B128F4-552C-42F7-A634-E34816C3C8CC}" sibTransId="{1291453C-BB0D-4645-8054-B00D2A66027F}"/>
    <dgm:cxn modelId="{FD3C1CDA-66F9-4B87-BE51-FBD94F724441}" type="presOf" srcId="{0ED6E753-8FEE-4A24-9AC5-AA8E7BAC9F7D}" destId="{5FB38561-7EC1-48E0-A100-85B6652B43D2}" srcOrd="0" destOrd="0" presId="urn:microsoft.com/office/officeart/2018/5/layout/IconLeafLabelList"/>
    <dgm:cxn modelId="{4ED403ED-3C20-425A-8434-28E2EADB0E75}" type="presOf" srcId="{A5B83934-6035-4140-83AE-E7F0CF17E261}" destId="{68BD0EC1-FFC4-4D65-8A0D-AA56760CD4DD}" srcOrd="0" destOrd="0" presId="urn:microsoft.com/office/officeart/2018/5/layout/IconLeafLabelList"/>
    <dgm:cxn modelId="{1A5EFAF3-CBB7-4B7B-844D-6334CDF65B3A}" type="presOf" srcId="{C7B53399-CFDD-4D41-866E-210ADDDCAF6F}" destId="{C0A63D2B-8F9F-440E-9F61-5ECF7D73950D}" srcOrd="0" destOrd="0" presId="urn:microsoft.com/office/officeart/2018/5/layout/IconLeafLabelList"/>
    <dgm:cxn modelId="{029003F7-7629-497A-A9A4-D3778C4738C3}" type="presOf" srcId="{CAB42B80-178C-45B7-A71E-C90234138608}" destId="{45A1CE30-CE8C-44FA-9A8A-0C9F007F2A59}" srcOrd="0" destOrd="0" presId="urn:microsoft.com/office/officeart/2018/5/layout/IconLeafLabelList"/>
    <dgm:cxn modelId="{832E32FD-7DB9-4486-A621-0FDC3D487EC5}" type="presOf" srcId="{BD844E99-59B7-4468-AD0C-5E4365489D93}" destId="{4C91D39F-2C22-4644-8C8C-94630E1E3F67}" srcOrd="0" destOrd="0" presId="urn:microsoft.com/office/officeart/2018/5/layout/IconLeafLabelList"/>
    <dgm:cxn modelId="{0CF7D418-5834-4247-9189-50E235F11F5E}" type="presParOf" srcId="{45A1CE30-CE8C-44FA-9A8A-0C9F007F2A59}" destId="{134A2416-98D8-4A3A-B714-06CB658B9A56}" srcOrd="0" destOrd="0" presId="urn:microsoft.com/office/officeart/2018/5/layout/IconLeafLabelList"/>
    <dgm:cxn modelId="{672254C7-EF5C-49BD-9A05-0F4E8E807A03}" type="presParOf" srcId="{134A2416-98D8-4A3A-B714-06CB658B9A56}" destId="{EDBB5259-EE33-45B6-821E-8BE52D744627}" srcOrd="0" destOrd="0" presId="urn:microsoft.com/office/officeart/2018/5/layout/IconLeafLabelList"/>
    <dgm:cxn modelId="{389F8F1B-B3E8-4BF6-A4B3-8B0BD3DB26A6}" type="presParOf" srcId="{134A2416-98D8-4A3A-B714-06CB658B9A56}" destId="{BE616324-90C9-48E9-8CCD-D82DA412B823}" srcOrd="1" destOrd="0" presId="urn:microsoft.com/office/officeart/2018/5/layout/IconLeafLabelList"/>
    <dgm:cxn modelId="{D4C08B7F-C90B-45FD-9BED-BD8E2F1BDBE0}" type="presParOf" srcId="{134A2416-98D8-4A3A-B714-06CB658B9A56}" destId="{26D4FC40-2DB3-4EA3-8B4E-328DAFFA3A66}" srcOrd="2" destOrd="0" presId="urn:microsoft.com/office/officeart/2018/5/layout/IconLeafLabelList"/>
    <dgm:cxn modelId="{AFF7305B-FD3D-4106-90EB-EB27EE402D17}" type="presParOf" srcId="{134A2416-98D8-4A3A-B714-06CB658B9A56}" destId="{5FB38561-7EC1-48E0-A100-85B6652B43D2}" srcOrd="3" destOrd="0" presId="urn:microsoft.com/office/officeart/2018/5/layout/IconLeafLabelList"/>
    <dgm:cxn modelId="{EFA482C0-0688-47BA-82E0-E5BE90975C0B}" type="presParOf" srcId="{45A1CE30-CE8C-44FA-9A8A-0C9F007F2A59}" destId="{40B32995-7656-47BD-B7B2-4B2E806B8E1D}" srcOrd="1" destOrd="0" presId="urn:microsoft.com/office/officeart/2018/5/layout/IconLeafLabelList"/>
    <dgm:cxn modelId="{D5EE87A7-06FD-4D17-9A98-03271EF778BA}" type="presParOf" srcId="{45A1CE30-CE8C-44FA-9A8A-0C9F007F2A59}" destId="{94F66BA0-1F04-49AC-AF1F-B6B60D396FC7}" srcOrd="2" destOrd="0" presId="urn:microsoft.com/office/officeart/2018/5/layout/IconLeafLabelList"/>
    <dgm:cxn modelId="{739A0C4E-00FF-4D4B-8F5B-400FD1512726}" type="presParOf" srcId="{94F66BA0-1F04-49AC-AF1F-B6B60D396FC7}" destId="{39386C8A-B7F9-4D0F-B0F5-83798E4395EA}" srcOrd="0" destOrd="0" presId="urn:microsoft.com/office/officeart/2018/5/layout/IconLeafLabelList"/>
    <dgm:cxn modelId="{94620BA7-6938-45E1-AE0E-A636374DD196}" type="presParOf" srcId="{94F66BA0-1F04-49AC-AF1F-B6B60D396FC7}" destId="{96216CAE-5F43-4D0D-8E27-A6C27CF232B2}" srcOrd="1" destOrd="0" presId="urn:microsoft.com/office/officeart/2018/5/layout/IconLeafLabelList"/>
    <dgm:cxn modelId="{8C9A09C2-F41D-47E9-8FB3-B76847C48196}" type="presParOf" srcId="{94F66BA0-1F04-49AC-AF1F-B6B60D396FC7}" destId="{EF035E5E-ADE8-411D-8010-65AB6570C98A}" srcOrd="2" destOrd="0" presId="urn:microsoft.com/office/officeart/2018/5/layout/IconLeafLabelList"/>
    <dgm:cxn modelId="{F56578B5-D1E7-461B-A4DC-76B4D7B52958}" type="presParOf" srcId="{94F66BA0-1F04-49AC-AF1F-B6B60D396FC7}" destId="{68BD0EC1-FFC4-4D65-8A0D-AA56760CD4DD}" srcOrd="3" destOrd="0" presId="urn:microsoft.com/office/officeart/2018/5/layout/IconLeafLabelList"/>
    <dgm:cxn modelId="{396F4729-D090-461B-B95B-2194F6C5D36B}" type="presParOf" srcId="{45A1CE30-CE8C-44FA-9A8A-0C9F007F2A59}" destId="{6DD247A7-DE68-4A89-9DD6-C77D52B0B061}" srcOrd="3" destOrd="0" presId="urn:microsoft.com/office/officeart/2018/5/layout/IconLeafLabelList"/>
    <dgm:cxn modelId="{4CA1C5D0-7C6F-4103-A5D9-A71494795640}" type="presParOf" srcId="{45A1CE30-CE8C-44FA-9A8A-0C9F007F2A59}" destId="{1B99B0D3-D2DD-424A-A238-32EF56E23488}" srcOrd="4" destOrd="0" presId="urn:microsoft.com/office/officeart/2018/5/layout/IconLeafLabelList"/>
    <dgm:cxn modelId="{D69D0DD4-E9E9-45C5-BB74-A1B26266FD34}" type="presParOf" srcId="{1B99B0D3-D2DD-424A-A238-32EF56E23488}" destId="{239896BC-9E50-464D-9384-2DB7F005EE2F}" srcOrd="0" destOrd="0" presId="urn:microsoft.com/office/officeart/2018/5/layout/IconLeafLabelList"/>
    <dgm:cxn modelId="{B17404A9-9CAD-4A2C-B64A-9B9D2C381716}" type="presParOf" srcId="{1B99B0D3-D2DD-424A-A238-32EF56E23488}" destId="{FE00071B-2CCE-435D-81CC-65FBE3077733}" srcOrd="1" destOrd="0" presId="urn:microsoft.com/office/officeart/2018/5/layout/IconLeafLabelList"/>
    <dgm:cxn modelId="{47E711AC-914D-40F7-9189-0F7A1DA3273F}" type="presParOf" srcId="{1B99B0D3-D2DD-424A-A238-32EF56E23488}" destId="{960AEDF9-F16C-45AC-B71F-F182F08EC37E}" srcOrd="2" destOrd="0" presId="urn:microsoft.com/office/officeart/2018/5/layout/IconLeafLabelList"/>
    <dgm:cxn modelId="{FFEAA86B-E708-4943-916F-09686F8A3923}" type="presParOf" srcId="{1B99B0D3-D2DD-424A-A238-32EF56E23488}" destId="{C0A63D2B-8F9F-440E-9F61-5ECF7D73950D}" srcOrd="3" destOrd="0" presId="urn:microsoft.com/office/officeart/2018/5/layout/IconLeafLabelList"/>
    <dgm:cxn modelId="{BBCC1580-C8D0-4865-AEBD-8A9AE72085F9}" type="presParOf" srcId="{45A1CE30-CE8C-44FA-9A8A-0C9F007F2A59}" destId="{7C38FAEF-E5E7-40A3-964F-F5FDD552969E}" srcOrd="5" destOrd="0" presId="urn:microsoft.com/office/officeart/2018/5/layout/IconLeafLabelList"/>
    <dgm:cxn modelId="{EE330CB0-7B82-464B-8A68-F12EFBF1BC62}" type="presParOf" srcId="{45A1CE30-CE8C-44FA-9A8A-0C9F007F2A59}" destId="{5327633D-6E83-4CC2-9BF9-E122FF93625A}" srcOrd="6" destOrd="0" presId="urn:microsoft.com/office/officeart/2018/5/layout/IconLeafLabelList"/>
    <dgm:cxn modelId="{DADAA03E-6C0A-42A1-9867-1861278BCCCD}" type="presParOf" srcId="{5327633D-6E83-4CC2-9BF9-E122FF93625A}" destId="{27C8E829-743E-4D06-8F3D-DB29361F0580}" srcOrd="0" destOrd="0" presId="urn:microsoft.com/office/officeart/2018/5/layout/IconLeafLabelList"/>
    <dgm:cxn modelId="{824AE4C5-BD84-4D60-9463-104A754FA5F7}" type="presParOf" srcId="{5327633D-6E83-4CC2-9BF9-E122FF93625A}" destId="{DA8FBDCF-8DBD-4DD0-A1CB-9BA03B170D38}" srcOrd="1" destOrd="0" presId="urn:microsoft.com/office/officeart/2018/5/layout/IconLeafLabelList"/>
    <dgm:cxn modelId="{88244263-E727-4446-9E23-32A025F7D7BC}" type="presParOf" srcId="{5327633D-6E83-4CC2-9BF9-E122FF93625A}" destId="{D21BBDAF-54AC-4AD0-8D8F-BD8D9FFE2510}" srcOrd="2" destOrd="0" presId="urn:microsoft.com/office/officeart/2018/5/layout/IconLeafLabelList"/>
    <dgm:cxn modelId="{D2A2A7EA-F439-4270-8647-3C7CFC5580D3}" type="presParOf" srcId="{5327633D-6E83-4CC2-9BF9-E122FF93625A}" destId="{1EDAB2B0-F72E-4A2D-B782-282867BA0197}" srcOrd="3" destOrd="0" presId="urn:microsoft.com/office/officeart/2018/5/layout/IconLeafLabelList"/>
    <dgm:cxn modelId="{2E24E755-C62F-487B-89B4-200A0AFABB58}" type="presParOf" srcId="{45A1CE30-CE8C-44FA-9A8A-0C9F007F2A59}" destId="{2BFF07BC-F8AE-4672-BBD7-ACFDBAC28F9C}" srcOrd="7" destOrd="0" presId="urn:microsoft.com/office/officeart/2018/5/layout/IconLeafLabelList"/>
    <dgm:cxn modelId="{4332F401-D48B-4E7E-8C8F-353D5ED56AF0}" type="presParOf" srcId="{45A1CE30-CE8C-44FA-9A8A-0C9F007F2A59}" destId="{ED96D680-EB56-4556-835D-3D8997E57681}" srcOrd="8" destOrd="0" presId="urn:microsoft.com/office/officeart/2018/5/layout/IconLeafLabelList"/>
    <dgm:cxn modelId="{795498DE-715B-481A-8C21-DE75676595C3}" type="presParOf" srcId="{ED96D680-EB56-4556-835D-3D8997E57681}" destId="{A14071DF-E823-45D1-9FF2-4AAB991D54C5}" srcOrd="0" destOrd="0" presId="urn:microsoft.com/office/officeart/2018/5/layout/IconLeafLabelList"/>
    <dgm:cxn modelId="{D6B89291-0C2D-4671-85DC-1F835E2C3B6E}" type="presParOf" srcId="{ED96D680-EB56-4556-835D-3D8997E57681}" destId="{BE723E53-56B6-4F74-A1D4-3B3E8236654B}" srcOrd="1" destOrd="0" presId="urn:microsoft.com/office/officeart/2018/5/layout/IconLeafLabelList"/>
    <dgm:cxn modelId="{5DED27B8-5B12-4697-B452-B866F9464C9F}" type="presParOf" srcId="{ED96D680-EB56-4556-835D-3D8997E57681}" destId="{F866BFB3-0BB1-4CF4-8145-A34B4B4DAD08}" srcOrd="2" destOrd="0" presId="urn:microsoft.com/office/officeart/2018/5/layout/IconLeafLabelList"/>
    <dgm:cxn modelId="{38E81B8D-9287-43C2-9CEA-1730E3ECD001}" type="presParOf" srcId="{ED96D680-EB56-4556-835D-3D8997E57681}" destId="{4C91D39F-2C22-4644-8C8C-94630E1E3F6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4E2D1C-7A98-4BB2-9BA9-3D927C59386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8F3487-BF44-4019-ADEB-02D12CA1E472}">
      <dgm:prSet/>
      <dgm:spPr/>
      <dgm:t>
        <a:bodyPr/>
        <a:lstStyle/>
        <a:p>
          <a:r>
            <a:rPr lang="en-US"/>
            <a:t>Start solution</a:t>
          </a:r>
        </a:p>
      </dgm:t>
    </dgm:pt>
    <dgm:pt modelId="{16AFAF67-EBD7-4CC6-8FFB-3A5E10EEEED2}" type="parTrans" cxnId="{C8FB893D-D2E1-4A4B-9523-5DEA6FC57C67}">
      <dgm:prSet/>
      <dgm:spPr/>
      <dgm:t>
        <a:bodyPr/>
        <a:lstStyle/>
        <a:p>
          <a:endParaRPr lang="en-US"/>
        </a:p>
      </dgm:t>
    </dgm:pt>
    <dgm:pt modelId="{BCE4069A-BAE3-4148-BA6E-A9B64C6C59B3}" type="sibTrans" cxnId="{C8FB893D-D2E1-4A4B-9523-5DEA6FC57C67}">
      <dgm:prSet/>
      <dgm:spPr/>
      <dgm:t>
        <a:bodyPr/>
        <a:lstStyle/>
        <a:p>
          <a:endParaRPr lang="en-US"/>
        </a:p>
      </dgm:t>
    </dgm:pt>
    <dgm:pt modelId="{EBF70A3F-2B5C-43F5-8E9D-B378F72D267B}">
      <dgm:prSet/>
      <dgm:spPr/>
      <dgm:t>
        <a:bodyPr/>
        <a:lstStyle/>
        <a:p>
          <a:r>
            <a:rPr lang="en-US"/>
            <a:t>Action Log Dashboard</a:t>
          </a:r>
        </a:p>
      </dgm:t>
    </dgm:pt>
    <dgm:pt modelId="{324432BF-B7F9-4246-9BB9-F552760AEF7A}" type="parTrans" cxnId="{5420EBD1-ED38-4CC4-B3A0-1E2D6C4AEA42}">
      <dgm:prSet/>
      <dgm:spPr/>
      <dgm:t>
        <a:bodyPr/>
        <a:lstStyle/>
        <a:p>
          <a:endParaRPr lang="en-US"/>
        </a:p>
      </dgm:t>
    </dgm:pt>
    <dgm:pt modelId="{16CAE810-CB37-4285-AF7A-FF1F82EA567D}" type="sibTrans" cxnId="{5420EBD1-ED38-4CC4-B3A0-1E2D6C4AEA42}">
      <dgm:prSet/>
      <dgm:spPr/>
      <dgm:t>
        <a:bodyPr/>
        <a:lstStyle/>
        <a:p>
          <a:endParaRPr lang="en-US"/>
        </a:p>
      </dgm:t>
    </dgm:pt>
    <dgm:pt modelId="{9DF2542D-9E39-4404-973E-80BA59B572BD}">
      <dgm:prSet/>
      <dgm:spPr/>
      <dgm:t>
        <a:bodyPr/>
        <a:lstStyle/>
        <a:p>
          <a:r>
            <a:rPr lang="en-US"/>
            <a:t>Redis Cache 250MB</a:t>
          </a:r>
        </a:p>
      </dgm:t>
    </dgm:pt>
    <dgm:pt modelId="{5A33E358-8BD9-418B-AC0D-2461D7F56B32}" type="parTrans" cxnId="{6DCAC686-BEC8-4EC6-BA33-E2647052EC96}">
      <dgm:prSet/>
      <dgm:spPr/>
      <dgm:t>
        <a:bodyPr/>
        <a:lstStyle/>
        <a:p>
          <a:endParaRPr lang="en-US"/>
        </a:p>
      </dgm:t>
    </dgm:pt>
    <dgm:pt modelId="{91D551E1-CFCD-4A04-8191-9FC099319FCB}" type="sibTrans" cxnId="{6DCAC686-BEC8-4EC6-BA33-E2647052EC96}">
      <dgm:prSet/>
      <dgm:spPr/>
      <dgm:t>
        <a:bodyPr/>
        <a:lstStyle/>
        <a:p>
          <a:endParaRPr lang="en-US"/>
        </a:p>
      </dgm:t>
    </dgm:pt>
    <dgm:pt modelId="{17805309-F273-4F37-BA7D-8677B95BA619}" type="pres">
      <dgm:prSet presAssocID="{584E2D1C-7A98-4BB2-9BA9-3D927C593862}" presName="linear" presStyleCnt="0">
        <dgm:presLayoutVars>
          <dgm:animLvl val="lvl"/>
          <dgm:resizeHandles val="exact"/>
        </dgm:presLayoutVars>
      </dgm:prSet>
      <dgm:spPr/>
    </dgm:pt>
    <dgm:pt modelId="{7E3D37E3-F1F5-4190-A9D1-CC7987BB286D}" type="pres">
      <dgm:prSet presAssocID="{7B8F3487-BF44-4019-ADEB-02D12CA1E47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0D32960-58D5-4183-A6C8-F171059557E7}" type="pres">
      <dgm:prSet presAssocID="{BCE4069A-BAE3-4148-BA6E-A9B64C6C59B3}" presName="spacer" presStyleCnt="0"/>
      <dgm:spPr/>
    </dgm:pt>
    <dgm:pt modelId="{C79F0A0E-3503-4691-9F94-A30EFEEDB1BB}" type="pres">
      <dgm:prSet presAssocID="{EBF70A3F-2B5C-43F5-8E9D-B378F72D267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87F7CF8-BCFF-4E13-BCB2-CF65A447993A}" type="pres">
      <dgm:prSet presAssocID="{16CAE810-CB37-4285-AF7A-FF1F82EA567D}" presName="spacer" presStyleCnt="0"/>
      <dgm:spPr/>
    </dgm:pt>
    <dgm:pt modelId="{91A1D519-E617-4BCE-90AA-669FBA9827A8}" type="pres">
      <dgm:prSet presAssocID="{9DF2542D-9E39-4404-973E-80BA59B572B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C1DC900-E7F1-4259-9367-2884F7DE98E5}" type="presOf" srcId="{7B8F3487-BF44-4019-ADEB-02D12CA1E472}" destId="{7E3D37E3-F1F5-4190-A9D1-CC7987BB286D}" srcOrd="0" destOrd="0" presId="urn:microsoft.com/office/officeart/2005/8/layout/vList2"/>
    <dgm:cxn modelId="{95A08E12-897F-4902-843C-B141717250C4}" type="presOf" srcId="{EBF70A3F-2B5C-43F5-8E9D-B378F72D267B}" destId="{C79F0A0E-3503-4691-9F94-A30EFEEDB1BB}" srcOrd="0" destOrd="0" presId="urn:microsoft.com/office/officeart/2005/8/layout/vList2"/>
    <dgm:cxn modelId="{FCE12513-8B35-4028-9952-ADB9FCABF27B}" type="presOf" srcId="{584E2D1C-7A98-4BB2-9BA9-3D927C593862}" destId="{17805309-F273-4F37-BA7D-8677B95BA619}" srcOrd="0" destOrd="0" presId="urn:microsoft.com/office/officeart/2005/8/layout/vList2"/>
    <dgm:cxn modelId="{C8FB893D-D2E1-4A4B-9523-5DEA6FC57C67}" srcId="{584E2D1C-7A98-4BB2-9BA9-3D927C593862}" destId="{7B8F3487-BF44-4019-ADEB-02D12CA1E472}" srcOrd="0" destOrd="0" parTransId="{16AFAF67-EBD7-4CC6-8FFB-3A5E10EEEED2}" sibTransId="{BCE4069A-BAE3-4148-BA6E-A9B64C6C59B3}"/>
    <dgm:cxn modelId="{6DCAC686-BEC8-4EC6-BA33-E2647052EC96}" srcId="{584E2D1C-7A98-4BB2-9BA9-3D927C593862}" destId="{9DF2542D-9E39-4404-973E-80BA59B572BD}" srcOrd="2" destOrd="0" parTransId="{5A33E358-8BD9-418B-AC0D-2461D7F56B32}" sibTransId="{91D551E1-CFCD-4A04-8191-9FC099319FCB}"/>
    <dgm:cxn modelId="{55FB3EC6-87B4-4E91-AD92-8915A1BD90DD}" type="presOf" srcId="{9DF2542D-9E39-4404-973E-80BA59B572BD}" destId="{91A1D519-E617-4BCE-90AA-669FBA9827A8}" srcOrd="0" destOrd="0" presId="urn:microsoft.com/office/officeart/2005/8/layout/vList2"/>
    <dgm:cxn modelId="{5420EBD1-ED38-4CC4-B3A0-1E2D6C4AEA42}" srcId="{584E2D1C-7A98-4BB2-9BA9-3D927C593862}" destId="{EBF70A3F-2B5C-43F5-8E9D-B378F72D267B}" srcOrd="1" destOrd="0" parTransId="{324432BF-B7F9-4246-9BB9-F552760AEF7A}" sibTransId="{16CAE810-CB37-4285-AF7A-FF1F82EA567D}"/>
    <dgm:cxn modelId="{62F8F99F-F1B2-4746-BD60-05943E70173E}" type="presParOf" srcId="{17805309-F273-4F37-BA7D-8677B95BA619}" destId="{7E3D37E3-F1F5-4190-A9D1-CC7987BB286D}" srcOrd="0" destOrd="0" presId="urn:microsoft.com/office/officeart/2005/8/layout/vList2"/>
    <dgm:cxn modelId="{1D679920-BC1E-4DBC-9E21-98686CBE9E90}" type="presParOf" srcId="{17805309-F273-4F37-BA7D-8677B95BA619}" destId="{90D32960-58D5-4183-A6C8-F171059557E7}" srcOrd="1" destOrd="0" presId="urn:microsoft.com/office/officeart/2005/8/layout/vList2"/>
    <dgm:cxn modelId="{6B2F1CEF-E45F-458A-87BF-BEBA6025ED58}" type="presParOf" srcId="{17805309-F273-4F37-BA7D-8677B95BA619}" destId="{C79F0A0E-3503-4691-9F94-A30EFEEDB1BB}" srcOrd="2" destOrd="0" presId="urn:microsoft.com/office/officeart/2005/8/layout/vList2"/>
    <dgm:cxn modelId="{9302428B-6278-4B02-BB99-BF751B923669}" type="presParOf" srcId="{17805309-F273-4F37-BA7D-8677B95BA619}" destId="{E87F7CF8-BCFF-4E13-BCB2-CF65A447993A}" srcOrd="3" destOrd="0" presId="urn:microsoft.com/office/officeart/2005/8/layout/vList2"/>
    <dgm:cxn modelId="{C051012D-A22E-4A24-B377-D9F18ACFF3FC}" type="presParOf" srcId="{17805309-F273-4F37-BA7D-8677B95BA619}" destId="{91A1D519-E617-4BCE-90AA-669FBA9827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B02A1-0AD2-4AA2-ABAF-CFF212418746}">
      <dsp:nvSpPr>
        <dsp:cNvPr id="0" name=""/>
        <dsp:cNvSpPr/>
      </dsp:nvSpPr>
      <dsp:spPr>
        <a:xfrm>
          <a:off x="61976" y="550418"/>
          <a:ext cx="3147790" cy="276659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805EC-AB56-40C8-8595-C96E2B6E24CD}">
      <dsp:nvSpPr>
        <dsp:cNvPr id="0" name=""/>
        <dsp:cNvSpPr/>
      </dsp:nvSpPr>
      <dsp:spPr>
        <a:xfrm>
          <a:off x="6916" y="2584982"/>
          <a:ext cx="3257909" cy="48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 dirty="0">
              <a:ln>
                <a:solidFill>
                  <a:schemeClr val="tx1"/>
                </a:solidFill>
              </a:ln>
              <a:solidFill>
                <a:schemeClr val="bg1"/>
              </a:solidFill>
            </a:rPr>
            <a:t>Strongman</a:t>
          </a:r>
        </a:p>
      </dsp:txBody>
      <dsp:txXfrm>
        <a:off x="6916" y="2584982"/>
        <a:ext cx="3257909" cy="488686"/>
      </dsp:txXfrm>
    </dsp:sp>
    <dsp:sp modelId="{25886B8A-CC67-41C5-961A-A6143534A310}">
      <dsp:nvSpPr>
        <dsp:cNvPr id="0" name=""/>
        <dsp:cNvSpPr/>
      </dsp:nvSpPr>
      <dsp:spPr>
        <a:xfrm>
          <a:off x="6916" y="3111404"/>
          <a:ext cx="3257909" cy="530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n>
              <a:solidFill>
                <a:schemeClr val="tx1"/>
              </a:solidFill>
            </a:ln>
            <a:solidFill>
              <a:schemeClr val="bg1"/>
            </a:solidFill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schemeClr val="tx1"/>
                </a:solidFill>
              </a:ln>
              <a:solidFill>
                <a:schemeClr val="bg1"/>
              </a:solidFill>
            </a:rPr>
            <a:t>Most HP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schemeClr val="tx1"/>
                </a:solidFill>
              </a:ln>
              <a:solidFill>
                <a:schemeClr val="bg1"/>
              </a:solidFill>
            </a:rPr>
            <a:t>Strong</a:t>
          </a:r>
        </a:p>
      </dsp:txBody>
      <dsp:txXfrm>
        <a:off x="6916" y="3111404"/>
        <a:ext cx="3257909" cy="530982"/>
      </dsp:txXfrm>
    </dsp:sp>
    <dsp:sp modelId="{B092CDFD-BF95-43D3-B0B8-32CBD6048246}">
      <dsp:nvSpPr>
        <dsp:cNvPr id="0" name=""/>
        <dsp:cNvSpPr/>
      </dsp:nvSpPr>
      <dsp:spPr>
        <a:xfrm>
          <a:off x="4136323" y="571233"/>
          <a:ext cx="2655182" cy="268333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11672-8C57-40BC-AE97-9E0EB49C41D7}">
      <dsp:nvSpPr>
        <dsp:cNvPr id="0" name=""/>
        <dsp:cNvSpPr/>
      </dsp:nvSpPr>
      <dsp:spPr>
        <a:xfrm>
          <a:off x="3834959" y="2564166"/>
          <a:ext cx="3257909" cy="48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 dirty="0">
              <a:ln>
                <a:solidFill>
                  <a:schemeClr val="tx1"/>
                </a:solidFill>
              </a:ln>
              <a:solidFill>
                <a:schemeClr val="bg1"/>
              </a:solidFill>
            </a:rPr>
            <a:t>Explorer</a:t>
          </a:r>
        </a:p>
      </dsp:txBody>
      <dsp:txXfrm>
        <a:off x="3834959" y="2564166"/>
        <a:ext cx="3257909" cy="488686"/>
      </dsp:txXfrm>
    </dsp:sp>
    <dsp:sp modelId="{CD12F3F5-0818-48D5-A136-72BFD9734B45}">
      <dsp:nvSpPr>
        <dsp:cNvPr id="0" name=""/>
        <dsp:cNvSpPr/>
      </dsp:nvSpPr>
      <dsp:spPr>
        <a:xfrm>
          <a:off x="3834959" y="3090588"/>
          <a:ext cx="3257909" cy="530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n>
              <a:solidFill>
                <a:prstClr val="black"/>
              </a:solidFill>
            </a:ln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prstClr val="black"/>
                </a:solidFill>
              </a:ln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MID HP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prstClr val="black"/>
                </a:solidFill>
              </a:ln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Greater vision</a:t>
          </a:r>
        </a:p>
      </dsp:txBody>
      <dsp:txXfrm>
        <a:off x="3834959" y="3090588"/>
        <a:ext cx="3257909" cy="530982"/>
      </dsp:txXfrm>
    </dsp:sp>
    <dsp:sp modelId="{087C2EF4-8DB8-488D-A9F9-DBA6E8151C3A}">
      <dsp:nvSpPr>
        <dsp:cNvPr id="0" name=""/>
        <dsp:cNvSpPr/>
      </dsp:nvSpPr>
      <dsp:spPr>
        <a:xfrm>
          <a:off x="8083951" y="612990"/>
          <a:ext cx="2416011" cy="2516309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C6D04-DE35-4BEB-B906-7BCB8E0194B4}">
      <dsp:nvSpPr>
        <dsp:cNvPr id="0" name=""/>
        <dsp:cNvSpPr/>
      </dsp:nvSpPr>
      <dsp:spPr>
        <a:xfrm>
          <a:off x="7663003" y="2522410"/>
          <a:ext cx="3257909" cy="48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 dirty="0">
              <a:ln>
                <a:solidFill>
                  <a:schemeClr val="tx1"/>
                </a:solidFill>
              </a:ln>
              <a:solidFill>
                <a:schemeClr val="bg1"/>
              </a:solidFill>
            </a:rPr>
            <a:t>Archeologist</a:t>
          </a:r>
        </a:p>
      </dsp:txBody>
      <dsp:txXfrm>
        <a:off x="7663003" y="2522410"/>
        <a:ext cx="3257909" cy="488686"/>
      </dsp:txXfrm>
    </dsp:sp>
    <dsp:sp modelId="{37C44A77-BF7C-4952-8465-19862A19A1EC}">
      <dsp:nvSpPr>
        <dsp:cNvPr id="0" name=""/>
        <dsp:cNvSpPr/>
      </dsp:nvSpPr>
      <dsp:spPr>
        <a:xfrm>
          <a:off x="7663003" y="3048831"/>
          <a:ext cx="3257909" cy="530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n>
              <a:solidFill>
                <a:prstClr val="black"/>
              </a:solidFill>
            </a:ln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prstClr val="black"/>
                </a:solidFill>
              </a:ln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LOW HP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prstClr val="black"/>
                </a:solidFill>
              </a:ln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More detailed inspections</a:t>
          </a:r>
        </a:p>
      </dsp:txBody>
      <dsp:txXfrm>
        <a:off x="7663003" y="3048831"/>
        <a:ext cx="3257909" cy="5309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B5259-EE33-45B6-821E-8BE52D744627}">
      <dsp:nvSpPr>
        <dsp:cNvPr id="0" name=""/>
        <dsp:cNvSpPr/>
      </dsp:nvSpPr>
      <dsp:spPr>
        <a:xfrm>
          <a:off x="684914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16324-90C9-48E9-8CCD-D82DA412B823}">
      <dsp:nvSpPr>
        <dsp:cNvPr id="0" name=""/>
        <dsp:cNvSpPr/>
      </dsp:nvSpPr>
      <dsp:spPr>
        <a:xfrm>
          <a:off x="91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38561-7EC1-48E0-A100-85B6652B43D2}">
      <dsp:nvSpPr>
        <dsp:cNvPr id="0" name=""/>
        <dsp:cNvSpPr/>
      </dsp:nvSpPr>
      <dsp:spPr>
        <a:xfrm>
          <a:off x="33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Move (up, down, left, right)</a:t>
          </a:r>
        </a:p>
      </dsp:txBody>
      <dsp:txXfrm>
        <a:off x="333914" y="2204702"/>
        <a:ext cx="1800000" cy="720000"/>
      </dsp:txXfrm>
    </dsp:sp>
    <dsp:sp modelId="{39386C8A-B7F9-4D0F-B0F5-83798E4395EA}">
      <dsp:nvSpPr>
        <dsp:cNvPr id="0" name=""/>
        <dsp:cNvSpPr/>
      </dsp:nvSpPr>
      <dsp:spPr>
        <a:xfrm>
          <a:off x="2799914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16CAE-5F43-4D0D-8E27-A6C27CF232B2}">
      <dsp:nvSpPr>
        <dsp:cNvPr id="0" name=""/>
        <dsp:cNvSpPr/>
      </dsp:nvSpPr>
      <dsp:spPr>
        <a:xfrm>
          <a:off x="3033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D0EC1-FFC4-4D65-8A0D-AA56760CD4DD}">
      <dsp:nvSpPr>
        <dsp:cNvPr id="0" name=""/>
        <dsp:cNvSpPr/>
      </dsp:nvSpPr>
      <dsp:spPr>
        <a:xfrm>
          <a:off x="2448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Interact (1 tile range)</a:t>
          </a:r>
        </a:p>
      </dsp:txBody>
      <dsp:txXfrm>
        <a:off x="2448914" y="2204702"/>
        <a:ext cx="1800000" cy="720000"/>
      </dsp:txXfrm>
    </dsp:sp>
    <dsp:sp modelId="{239896BC-9E50-464D-9384-2DB7F005EE2F}">
      <dsp:nvSpPr>
        <dsp:cNvPr id="0" name=""/>
        <dsp:cNvSpPr/>
      </dsp:nvSpPr>
      <dsp:spPr>
        <a:xfrm>
          <a:off x="4914914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0071B-2CCE-435D-81CC-65FBE3077733}">
      <dsp:nvSpPr>
        <dsp:cNvPr id="0" name=""/>
        <dsp:cNvSpPr/>
      </dsp:nvSpPr>
      <dsp:spPr>
        <a:xfrm>
          <a:off x="514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63D2B-8F9F-440E-9F61-5ECF7D73950D}">
      <dsp:nvSpPr>
        <dsp:cNvPr id="0" name=""/>
        <dsp:cNvSpPr/>
      </dsp:nvSpPr>
      <dsp:spPr>
        <a:xfrm>
          <a:off x="456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Inspect (1 tile range)</a:t>
          </a:r>
        </a:p>
      </dsp:txBody>
      <dsp:txXfrm>
        <a:off x="4563914" y="2204702"/>
        <a:ext cx="1800000" cy="720000"/>
      </dsp:txXfrm>
    </dsp:sp>
    <dsp:sp modelId="{27C8E829-743E-4D06-8F3D-DB29361F0580}">
      <dsp:nvSpPr>
        <dsp:cNvPr id="0" name=""/>
        <dsp:cNvSpPr/>
      </dsp:nvSpPr>
      <dsp:spPr>
        <a:xfrm>
          <a:off x="7029914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FBDCF-8DBD-4DD0-A1CB-9BA03B170D38}">
      <dsp:nvSpPr>
        <dsp:cNvPr id="0" name=""/>
        <dsp:cNvSpPr/>
      </dsp:nvSpPr>
      <dsp:spPr>
        <a:xfrm>
          <a:off x="7263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AB2B0-F72E-4A2D-B782-282867BA0197}">
      <dsp:nvSpPr>
        <dsp:cNvPr id="0" name=""/>
        <dsp:cNvSpPr/>
      </dsp:nvSpPr>
      <dsp:spPr>
        <a:xfrm>
          <a:off x="6678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SwitchCharacter (only on start)</a:t>
          </a:r>
        </a:p>
      </dsp:txBody>
      <dsp:txXfrm>
        <a:off x="6678914" y="2204702"/>
        <a:ext cx="1800000" cy="720000"/>
      </dsp:txXfrm>
    </dsp:sp>
    <dsp:sp modelId="{A14071DF-E823-45D1-9FF2-4AAB991D54C5}">
      <dsp:nvSpPr>
        <dsp:cNvPr id="0" name=""/>
        <dsp:cNvSpPr/>
      </dsp:nvSpPr>
      <dsp:spPr>
        <a:xfrm>
          <a:off x="9144914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3E53-56B6-4F74-A1D4-3B3E8236654B}">
      <dsp:nvSpPr>
        <dsp:cNvPr id="0" name=""/>
        <dsp:cNvSpPr/>
      </dsp:nvSpPr>
      <dsp:spPr>
        <a:xfrm>
          <a:off x="9378914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1D39F-2C22-4644-8C8C-94630E1E3F67}">
      <dsp:nvSpPr>
        <dsp:cNvPr id="0" name=""/>
        <dsp:cNvSpPr/>
      </dsp:nvSpPr>
      <dsp:spPr>
        <a:xfrm>
          <a:off x="8793914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Reset</a:t>
          </a:r>
        </a:p>
      </dsp:txBody>
      <dsp:txXfrm>
        <a:off x="8793914" y="220470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D37E3-F1F5-4190-A9D1-CC7987BB286D}">
      <dsp:nvSpPr>
        <dsp:cNvPr id="0" name=""/>
        <dsp:cNvSpPr/>
      </dsp:nvSpPr>
      <dsp:spPr>
        <a:xfrm>
          <a:off x="0" y="18400"/>
          <a:ext cx="10927829" cy="11272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Start solution</a:t>
          </a:r>
        </a:p>
      </dsp:txBody>
      <dsp:txXfrm>
        <a:off x="55030" y="73430"/>
        <a:ext cx="10817769" cy="1017235"/>
      </dsp:txXfrm>
    </dsp:sp>
    <dsp:sp modelId="{C79F0A0E-3503-4691-9F94-A30EFEEDB1BB}">
      <dsp:nvSpPr>
        <dsp:cNvPr id="0" name=""/>
        <dsp:cNvSpPr/>
      </dsp:nvSpPr>
      <dsp:spPr>
        <a:xfrm>
          <a:off x="0" y="1281055"/>
          <a:ext cx="10927829" cy="112729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Action Log Dashboard</a:t>
          </a:r>
        </a:p>
      </dsp:txBody>
      <dsp:txXfrm>
        <a:off x="55030" y="1336085"/>
        <a:ext cx="10817769" cy="1017235"/>
      </dsp:txXfrm>
    </dsp:sp>
    <dsp:sp modelId="{91A1D519-E617-4BCE-90AA-669FBA9827A8}">
      <dsp:nvSpPr>
        <dsp:cNvPr id="0" name=""/>
        <dsp:cNvSpPr/>
      </dsp:nvSpPr>
      <dsp:spPr>
        <a:xfrm>
          <a:off x="0" y="2543709"/>
          <a:ext cx="10927829" cy="112729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Redis Cache 250MB</a:t>
          </a:r>
        </a:p>
      </dsp:txBody>
      <dsp:txXfrm>
        <a:off x="55030" y="2598739"/>
        <a:ext cx="10817769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5F31-40FF-F54B-A674-FA100A68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993C0-2859-300D-556C-AB864B9CD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0C16C-BBA5-8AD1-028E-3825CA7CE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75E3D-6CDD-994F-58AE-E3A18DEF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4B4E7-F95C-84FF-471F-FAE66FAA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939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0205-316E-EA02-795E-16BAD31F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F92E6-995D-09F9-B68C-9E40C06C1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51E21-3E70-0947-51F8-CD001D52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17143-40F2-47CE-982F-6874CD10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BB6BD-748C-3B3D-4207-D0F7458A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139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341D0-401D-0551-30FF-216E517F0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CA1DC-1B93-82C4-C14C-32F1BD817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33E21-49BF-0B7A-0E69-D912D6D0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50E07-03E6-6207-6A10-E4F48E8E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C790C-1FD4-242A-3A1F-576D9171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951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9C4D-CBB0-B739-F95F-EF407B46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813AE-C897-A2A3-10FA-1BF901C5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014F-1E80-156B-4A92-5FCFECAC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0A375-5372-075E-2470-21D062C93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445D-C9D5-D782-39C2-67248DC6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757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0FEC-ABE1-3CB8-EA47-B3722A8D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61C36-6B2E-9B90-2984-8B4B17023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F9A4-2914-8752-52C8-6D211082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7968D-5C6B-2EED-D602-6C8C7BF6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DC914-E510-3C06-C34C-E9EAF886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35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88DB-5DBA-FC65-F541-96F02210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3B8C-2A8A-7E94-3E4A-D2711CA12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93424-08A7-2F43-BF8D-BF2B734D8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E5960-893C-BD14-2CF5-5778C7C88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44116-E7B5-7546-186C-CE49E6D8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1DC90-192D-B26B-5E95-1EFA7A8A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6741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F0D3-A1C9-C8A1-55EB-6E3897EA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58C5C-FB76-0BAD-A3A9-8E1BB8B5A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59DAC-493E-1016-6D3A-6D0D7C61B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DE24B-BDD5-701F-E06F-D8A8B022B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203CB-D260-2D2F-7CDE-90B6AB889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E7AEB-1D0C-FFDE-A07D-EEBA7581F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E82B6-7FD0-D085-532B-7F46A38B1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49264-F973-47A8-5C24-EFC53CF4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136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6493-0E2E-13A8-C704-7AAF1C46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C2E28-2A54-7C92-23BD-190D1187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67EEB-2B54-C2DD-89AD-FCB45E89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8CD85-2850-61D8-D57B-A670FCE0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5356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8FABF-F752-8190-4D5D-A4917DEA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AFB1E-A85C-3074-55A7-85F80C49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FD265-2FA0-A723-4F7D-B728AFB9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12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5F743-B6E1-735B-02CA-AE47DF7A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AA39A-2905-A586-6C80-4F1538095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13CC-B9D5-EC4B-F4BB-8DE371D8A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D8012-9B1A-8F83-DA48-95569D85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33F6D-F935-9416-80C6-1E8820EA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BD978-D8CB-C3CA-63AA-68E85D22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749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B177E-F7F6-2979-A556-143E40E3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5BC57-2120-DA31-E7E1-8CBFE7A6C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CCB9E-5AFD-208A-097B-41688F1C1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81538-E0CB-F26D-F611-77AFD719D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44EF8-11A7-A0CD-874A-B295C60A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C1670-3689-41DC-668C-3BEF6EB4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3124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FCC2CB-8A8E-972C-F27D-B1579761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D4458-9BD8-A78A-C5FC-80D764351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87932-C6C0-C70E-7718-20BE5CA80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CF667-281E-467A-A316-82E7928D88A3}" type="datetimeFigureOut">
              <a:rPr lang="en-BE" smtClean="0"/>
              <a:t>24/03/2023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CFF4-FB48-00BA-421D-F1B8BD5ED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E53E1-FAB3-2DB7-D4B4-19B2801F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891AC-433F-4717-A7E1-7E64CE36A4E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8701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13489-D04A-07A9-7F75-0FF0815FB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Dungeon Escape</a:t>
            </a:r>
            <a:endParaRPr lang="en-BE" sz="48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792FE-6390-34EA-EF83-AD23419BD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Desert Tomb</a:t>
            </a:r>
            <a:endParaRPr lang="en-BE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66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6D3BF-88B5-B98E-90E9-35B7CADBF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Characters</a:t>
            </a:r>
            <a:endParaRPr lang="en-B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11CAD6-97E6-851F-61F8-B9BB60E93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76667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5004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EA8B1-C90E-105F-3704-BFECF128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Actions</a:t>
            </a:r>
            <a:endParaRPr lang="en-BE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BD0AA0-089F-AF3C-56B3-713305AF2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8403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061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EA8B1-C90E-105F-3704-BFECF128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do you get</a:t>
            </a:r>
            <a:endParaRPr lang="en-B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FE7400-95D7-77F2-5886-7D37BF160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40257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7055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Dungeon Escape</vt:lpstr>
      <vt:lpstr>Characters</vt:lpstr>
      <vt:lpstr>Actions</vt:lpstr>
      <vt:lpstr>What do you 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Dungeon Escape</dc:title>
  <dc:creator>ante coric</dc:creator>
  <cp:lastModifiedBy>ante coric</cp:lastModifiedBy>
  <cp:revision>11</cp:revision>
  <dcterms:created xsi:type="dcterms:W3CDTF">2023-01-25T19:57:24Z</dcterms:created>
  <dcterms:modified xsi:type="dcterms:W3CDTF">2023-03-24T07:26:35Z</dcterms:modified>
</cp:coreProperties>
</file>